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8" r:id="rId2"/>
    <p:sldId id="257" r:id="rId3"/>
    <p:sldId id="259" r:id="rId4"/>
    <p:sldId id="269" r:id="rId5"/>
    <p:sldId id="264" r:id="rId6"/>
    <p:sldId id="265" r:id="rId7"/>
    <p:sldId id="261" r:id="rId8"/>
    <p:sldId id="307" r:id="rId9"/>
    <p:sldId id="266" r:id="rId10"/>
    <p:sldId id="267" r:id="rId11"/>
    <p:sldId id="262" r:id="rId12"/>
    <p:sldId id="309" r:id="rId13"/>
    <p:sldId id="302" r:id="rId14"/>
    <p:sldId id="303" r:id="rId15"/>
    <p:sldId id="310" r:id="rId16"/>
    <p:sldId id="316" r:id="rId17"/>
    <p:sldId id="311" r:id="rId18"/>
    <p:sldId id="312" r:id="rId19"/>
    <p:sldId id="313" r:id="rId20"/>
    <p:sldId id="314" r:id="rId21"/>
    <p:sldId id="318" r:id="rId22"/>
    <p:sldId id="319" r:id="rId23"/>
    <p:sldId id="320" r:id="rId24"/>
    <p:sldId id="268" r:id="rId25"/>
    <p:sldId id="304" r:id="rId26"/>
    <p:sldId id="276" r:id="rId27"/>
    <p:sldId id="263" r:id="rId28"/>
    <p:sldId id="308" r:id="rId29"/>
    <p:sldId id="315" r:id="rId30"/>
    <p:sldId id="305" r:id="rId31"/>
    <p:sldId id="30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ie Villars" initials="SV" lastIdx="1" clrIdx="0">
    <p:extLst>
      <p:ext uri="{19B8F6BF-5375-455C-9EA6-DF929625EA0E}">
        <p15:presenceInfo xmlns:p15="http://schemas.microsoft.com/office/powerpoint/2012/main" userId="S::stephanievillars@aft.com::48e988ab-e4c5-43df-9511-75ebfaa96f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482" autoAdjust="0"/>
  </p:normalViewPr>
  <p:slideViewPr>
    <p:cSldViewPr snapToGrid="0">
      <p:cViewPr varScale="1">
        <p:scale>
          <a:sx n="103" d="100"/>
          <a:sy n="103" d="100"/>
        </p:scale>
        <p:origin x="85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24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ftserver\aft_operations\AFT%20STAC%20Team\Seminar%20Updates\Arrow%20Seminar%20Update%202018\Power%20Point%20Slides\Arrow%20Slide%20Graphics\Sonic%20Chok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ftserver\aft_operations\AFT%20STAC%20Team\Seminar%20Updates\Arrow%20Seminar%20Update%202018\Power%20Point%20Slides\Arrow%20Slide%20Graphics\Sonic%20Choki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ftserver\aft_operations\AFT%20STAC%20Team\Seminar%20Updates\Arrow%20Seminar%20Update%202018\Power%20Point%20Slides\Arrow%20Slide%20Graphics\Sonic%20Choki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P Stag. / P Stag. Inlet</c:v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'Restriction Choking'!$D$2:$D$713</c:f>
              <c:numCache>
                <c:formatCode>General</c:formatCode>
                <c:ptCount val="712"/>
                <c:pt idx="0">
                  <c:v>0</c:v>
                </c:pt>
                <c:pt idx="1">
                  <c:v>2.5000000000000001E-3</c:v>
                </c:pt>
                <c:pt idx="2">
                  <c:v>5.0000000000000001E-3</c:v>
                </c:pt>
                <c:pt idx="3">
                  <c:v>7.4999999999999997E-3</c:v>
                </c:pt>
                <c:pt idx="4">
                  <c:v>0.01</c:v>
                </c:pt>
                <c:pt idx="5">
                  <c:v>1.2500000000000001E-2</c:v>
                </c:pt>
                <c:pt idx="6">
                  <c:v>1.4999999999999999E-2</c:v>
                </c:pt>
                <c:pt idx="7">
                  <c:v>1.7500000000000002E-2</c:v>
                </c:pt>
                <c:pt idx="8">
                  <c:v>0.02</c:v>
                </c:pt>
                <c:pt idx="9">
                  <c:v>2.2499999999999999E-2</c:v>
                </c:pt>
                <c:pt idx="10">
                  <c:v>2.5000000000000001E-2</c:v>
                </c:pt>
                <c:pt idx="11">
                  <c:v>2.75E-2</c:v>
                </c:pt>
                <c:pt idx="12">
                  <c:v>0.03</c:v>
                </c:pt>
                <c:pt idx="13">
                  <c:v>3.2500000000000001E-2</c:v>
                </c:pt>
                <c:pt idx="14">
                  <c:v>3.5000000000000003E-2</c:v>
                </c:pt>
                <c:pt idx="15">
                  <c:v>3.7499999999999999E-2</c:v>
                </c:pt>
                <c:pt idx="16">
                  <c:v>0.04</c:v>
                </c:pt>
                <c:pt idx="17">
                  <c:v>4.2500000000000003E-2</c:v>
                </c:pt>
                <c:pt idx="18">
                  <c:v>4.4999999999999998E-2</c:v>
                </c:pt>
                <c:pt idx="19">
                  <c:v>4.7500000000000001E-2</c:v>
                </c:pt>
                <c:pt idx="20">
                  <c:v>0.05</c:v>
                </c:pt>
                <c:pt idx="21">
                  <c:v>5.2499999999999998E-2</c:v>
                </c:pt>
                <c:pt idx="22">
                  <c:v>5.5E-2</c:v>
                </c:pt>
                <c:pt idx="23">
                  <c:v>5.7500004768371603E-2</c:v>
                </c:pt>
                <c:pt idx="24">
                  <c:v>0.06</c:v>
                </c:pt>
                <c:pt idx="25">
                  <c:v>6.25E-2</c:v>
                </c:pt>
                <c:pt idx="26">
                  <c:v>6.5000000000000002E-2</c:v>
                </c:pt>
                <c:pt idx="27">
                  <c:v>6.7499995231628404E-2</c:v>
                </c:pt>
                <c:pt idx="28">
                  <c:v>7.0000000000000007E-2</c:v>
                </c:pt>
                <c:pt idx="29">
                  <c:v>7.2499999999999995E-2</c:v>
                </c:pt>
                <c:pt idx="30">
                  <c:v>7.4999999999999997E-2</c:v>
                </c:pt>
                <c:pt idx="31">
                  <c:v>7.7499995231628399E-2</c:v>
                </c:pt>
                <c:pt idx="32">
                  <c:v>0.08</c:v>
                </c:pt>
                <c:pt idx="33">
                  <c:v>8.2500000000000004E-2</c:v>
                </c:pt>
                <c:pt idx="34">
                  <c:v>8.5000000000000006E-2</c:v>
                </c:pt>
                <c:pt idx="35">
                  <c:v>8.7499999999999994E-2</c:v>
                </c:pt>
                <c:pt idx="36">
                  <c:v>0.09</c:v>
                </c:pt>
                <c:pt idx="37">
                  <c:v>9.2499999999999999E-2</c:v>
                </c:pt>
                <c:pt idx="38">
                  <c:v>9.5000000000000001E-2</c:v>
                </c:pt>
                <c:pt idx="39">
                  <c:v>9.7500000000000003E-2</c:v>
                </c:pt>
                <c:pt idx="40">
                  <c:v>0.1</c:v>
                </c:pt>
                <c:pt idx="41">
                  <c:v>0.10249999999999999</c:v>
                </c:pt>
                <c:pt idx="42">
                  <c:v>0.105</c:v>
                </c:pt>
                <c:pt idx="43">
                  <c:v>0.1075</c:v>
                </c:pt>
                <c:pt idx="44">
                  <c:v>0.11</c:v>
                </c:pt>
                <c:pt idx="45">
                  <c:v>0.112499990463257</c:v>
                </c:pt>
                <c:pt idx="46">
                  <c:v>0.115000009536743</c:v>
                </c:pt>
                <c:pt idx="47">
                  <c:v>0.11749999999999999</c:v>
                </c:pt>
                <c:pt idx="48">
                  <c:v>0.12</c:v>
                </c:pt>
                <c:pt idx="49">
                  <c:v>0.1225</c:v>
                </c:pt>
                <c:pt idx="50">
                  <c:v>0.125</c:v>
                </c:pt>
                <c:pt idx="51">
                  <c:v>0.1275</c:v>
                </c:pt>
                <c:pt idx="52">
                  <c:v>0.13</c:v>
                </c:pt>
                <c:pt idx="53">
                  <c:v>0.13250000000000001</c:v>
                </c:pt>
                <c:pt idx="54">
                  <c:v>0.134999990463257</c:v>
                </c:pt>
                <c:pt idx="55">
                  <c:v>0.13750000000000001</c:v>
                </c:pt>
                <c:pt idx="56">
                  <c:v>0.14000000000000001</c:v>
                </c:pt>
                <c:pt idx="57">
                  <c:v>0.14249999999999999</c:v>
                </c:pt>
                <c:pt idx="58">
                  <c:v>0.14499999999999999</c:v>
                </c:pt>
                <c:pt idx="59">
                  <c:v>0.14749999999999999</c:v>
                </c:pt>
                <c:pt idx="60">
                  <c:v>0.15</c:v>
                </c:pt>
                <c:pt idx="61">
                  <c:v>0.1525</c:v>
                </c:pt>
                <c:pt idx="62">
                  <c:v>0.15499999046325699</c:v>
                </c:pt>
                <c:pt idx="63">
                  <c:v>0.1575</c:v>
                </c:pt>
                <c:pt idx="64">
                  <c:v>0.16</c:v>
                </c:pt>
                <c:pt idx="65">
                  <c:v>0.16250000000000001</c:v>
                </c:pt>
                <c:pt idx="66">
                  <c:v>0.16500000000000001</c:v>
                </c:pt>
                <c:pt idx="67">
                  <c:v>0.16750000000000001</c:v>
                </c:pt>
                <c:pt idx="68">
                  <c:v>0.17</c:v>
                </c:pt>
                <c:pt idx="69">
                  <c:v>0.17249999999999999</c:v>
                </c:pt>
                <c:pt idx="70">
                  <c:v>0.17499999999999999</c:v>
                </c:pt>
                <c:pt idx="71">
                  <c:v>0.17749999999999999</c:v>
                </c:pt>
                <c:pt idx="72">
                  <c:v>0.18</c:v>
                </c:pt>
                <c:pt idx="73">
                  <c:v>0.1825</c:v>
                </c:pt>
                <c:pt idx="74">
                  <c:v>0.185</c:v>
                </c:pt>
                <c:pt idx="75">
                  <c:v>0.1875</c:v>
                </c:pt>
                <c:pt idx="76">
                  <c:v>0.19</c:v>
                </c:pt>
                <c:pt idx="77">
                  <c:v>0.1925</c:v>
                </c:pt>
                <c:pt idx="78">
                  <c:v>0.19500000000000001</c:v>
                </c:pt>
                <c:pt idx="79">
                  <c:v>0.19750000000000001</c:v>
                </c:pt>
                <c:pt idx="80">
                  <c:v>0.2</c:v>
                </c:pt>
                <c:pt idx="81">
                  <c:v>0.20250000000000001</c:v>
                </c:pt>
                <c:pt idx="82">
                  <c:v>0.20499999999999999</c:v>
                </c:pt>
                <c:pt idx="83">
                  <c:v>0.207499980926514</c:v>
                </c:pt>
                <c:pt idx="84">
                  <c:v>0.21</c:v>
                </c:pt>
                <c:pt idx="85">
                  <c:v>0.21249999999999999</c:v>
                </c:pt>
                <c:pt idx="86">
                  <c:v>0.215</c:v>
                </c:pt>
                <c:pt idx="87">
                  <c:v>0.2175</c:v>
                </c:pt>
                <c:pt idx="88">
                  <c:v>0.22</c:v>
                </c:pt>
                <c:pt idx="89">
                  <c:v>0.2225</c:v>
                </c:pt>
                <c:pt idx="90">
                  <c:v>0.22499998092651399</c:v>
                </c:pt>
                <c:pt idx="91">
                  <c:v>0.22750000000000001</c:v>
                </c:pt>
                <c:pt idx="92">
                  <c:v>0.230000019073486</c:v>
                </c:pt>
                <c:pt idx="93">
                  <c:v>0.23250000000000001</c:v>
                </c:pt>
                <c:pt idx="94">
                  <c:v>0.23499999999999999</c:v>
                </c:pt>
                <c:pt idx="95">
                  <c:v>0.23749999999999999</c:v>
                </c:pt>
                <c:pt idx="96">
                  <c:v>0.24</c:v>
                </c:pt>
                <c:pt idx="97">
                  <c:v>0.24249999999999999</c:v>
                </c:pt>
                <c:pt idx="98">
                  <c:v>0.245</c:v>
                </c:pt>
                <c:pt idx="99">
                  <c:v>0.24749998092651398</c:v>
                </c:pt>
                <c:pt idx="100">
                  <c:v>0.25</c:v>
                </c:pt>
                <c:pt idx="101">
                  <c:v>0.2525</c:v>
                </c:pt>
                <c:pt idx="102">
                  <c:v>0.255</c:v>
                </c:pt>
                <c:pt idx="103">
                  <c:v>0.25750000000000001</c:v>
                </c:pt>
                <c:pt idx="104">
                  <c:v>0.26</c:v>
                </c:pt>
                <c:pt idx="105">
                  <c:v>0.26250000000000001</c:v>
                </c:pt>
                <c:pt idx="106">
                  <c:v>0.26500000000000001</c:v>
                </c:pt>
                <c:pt idx="107">
                  <c:v>0.26750000000000002</c:v>
                </c:pt>
                <c:pt idx="108">
                  <c:v>0.269999980926514</c:v>
                </c:pt>
                <c:pt idx="109">
                  <c:v>0.27250000000000002</c:v>
                </c:pt>
                <c:pt idx="110">
                  <c:v>0.27500000000000002</c:v>
                </c:pt>
                <c:pt idx="111">
                  <c:v>0.27750000000000002</c:v>
                </c:pt>
                <c:pt idx="112">
                  <c:v>0.28000000000000003</c:v>
                </c:pt>
                <c:pt idx="113">
                  <c:v>0.28249999999999997</c:v>
                </c:pt>
                <c:pt idx="114">
                  <c:v>0.28499999999999998</c:v>
                </c:pt>
                <c:pt idx="115">
                  <c:v>0.28749998092651396</c:v>
                </c:pt>
                <c:pt idx="116">
                  <c:v>0.28999999999999998</c:v>
                </c:pt>
                <c:pt idx="117">
                  <c:v>0.292500019073486</c:v>
                </c:pt>
                <c:pt idx="118">
                  <c:v>0.29499999999999998</c:v>
                </c:pt>
                <c:pt idx="119">
                  <c:v>0.29749999999999999</c:v>
                </c:pt>
                <c:pt idx="120">
                  <c:v>0.3</c:v>
                </c:pt>
                <c:pt idx="121">
                  <c:v>0.30249999999999999</c:v>
                </c:pt>
                <c:pt idx="122">
                  <c:v>0.30499999999999999</c:v>
                </c:pt>
                <c:pt idx="123">
                  <c:v>0.3075</c:v>
                </c:pt>
                <c:pt idx="124">
                  <c:v>0.30999998092651398</c:v>
                </c:pt>
                <c:pt idx="125">
                  <c:v>0.3125</c:v>
                </c:pt>
                <c:pt idx="126">
                  <c:v>0.315</c:v>
                </c:pt>
                <c:pt idx="127">
                  <c:v>0.3175</c:v>
                </c:pt>
                <c:pt idx="128">
                  <c:v>0.32</c:v>
                </c:pt>
                <c:pt idx="129">
                  <c:v>0.32250000000000001</c:v>
                </c:pt>
                <c:pt idx="130">
                  <c:v>0.32500000000000001</c:v>
                </c:pt>
                <c:pt idx="131">
                  <c:v>0.32750000000000001</c:v>
                </c:pt>
                <c:pt idx="132">
                  <c:v>0.33</c:v>
                </c:pt>
                <c:pt idx="133">
                  <c:v>0.33250000000000002</c:v>
                </c:pt>
                <c:pt idx="134">
                  <c:v>0.33500000000000002</c:v>
                </c:pt>
                <c:pt idx="135">
                  <c:v>0.33750000000000002</c:v>
                </c:pt>
                <c:pt idx="136">
                  <c:v>0.34</c:v>
                </c:pt>
                <c:pt idx="137">
                  <c:v>0.34250000000000003</c:v>
                </c:pt>
                <c:pt idx="138">
                  <c:v>0.34499999999999997</c:v>
                </c:pt>
                <c:pt idx="139">
                  <c:v>0.34749999999999998</c:v>
                </c:pt>
                <c:pt idx="140">
                  <c:v>0.35</c:v>
                </c:pt>
                <c:pt idx="141">
                  <c:v>0.35249999999999998</c:v>
                </c:pt>
                <c:pt idx="142">
                  <c:v>0.35499999999999998</c:v>
                </c:pt>
                <c:pt idx="143">
                  <c:v>0.35749999999999998</c:v>
                </c:pt>
                <c:pt idx="144">
                  <c:v>0.36</c:v>
                </c:pt>
                <c:pt idx="145">
                  <c:v>0.36249999999999999</c:v>
                </c:pt>
                <c:pt idx="146">
                  <c:v>0.36499999999999999</c:v>
                </c:pt>
                <c:pt idx="147">
                  <c:v>0.36749999999999999</c:v>
                </c:pt>
                <c:pt idx="148">
                  <c:v>0.37</c:v>
                </c:pt>
                <c:pt idx="149">
                  <c:v>0.3725</c:v>
                </c:pt>
                <c:pt idx="150">
                  <c:v>0.375</c:v>
                </c:pt>
                <c:pt idx="151">
                  <c:v>0.3775</c:v>
                </c:pt>
                <c:pt idx="152">
                  <c:v>0.38</c:v>
                </c:pt>
                <c:pt idx="153">
                  <c:v>0.38250000000000001</c:v>
                </c:pt>
                <c:pt idx="154">
                  <c:v>0.38500000000000001</c:v>
                </c:pt>
                <c:pt idx="155">
                  <c:v>0.38750000000000001</c:v>
                </c:pt>
                <c:pt idx="156">
                  <c:v>0.39</c:v>
                </c:pt>
                <c:pt idx="157">
                  <c:v>0.39250000000000002</c:v>
                </c:pt>
                <c:pt idx="158">
                  <c:v>0.39500000000000002</c:v>
                </c:pt>
                <c:pt idx="159">
                  <c:v>0.39750003814697299</c:v>
                </c:pt>
                <c:pt idx="160">
                  <c:v>0.4</c:v>
                </c:pt>
                <c:pt idx="161">
                  <c:v>0.40250000000000002</c:v>
                </c:pt>
                <c:pt idx="162">
                  <c:v>0.40500000000000003</c:v>
                </c:pt>
                <c:pt idx="163">
                  <c:v>0.40749999999999997</c:v>
                </c:pt>
                <c:pt idx="164">
                  <c:v>0.41</c:v>
                </c:pt>
                <c:pt idx="165">
                  <c:v>0.41249999999999998</c:v>
                </c:pt>
                <c:pt idx="166">
                  <c:v>0.41499996185302701</c:v>
                </c:pt>
                <c:pt idx="167">
                  <c:v>0.41749999999999998</c:v>
                </c:pt>
                <c:pt idx="168">
                  <c:v>0.42</c:v>
                </c:pt>
                <c:pt idx="169">
                  <c:v>0.42249999999999999</c:v>
                </c:pt>
                <c:pt idx="170">
                  <c:v>0.42499999999999999</c:v>
                </c:pt>
                <c:pt idx="171">
                  <c:v>0.42749999999999999</c:v>
                </c:pt>
                <c:pt idx="172">
                  <c:v>0.43</c:v>
                </c:pt>
                <c:pt idx="173">
                  <c:v>0.43249996185302697</c:v>
                </c:pt>
                <c:pt idx="174">
                  <c:v>0.435</c:v>
                </c:pt>
                <c:pt idx="175">
                  <c:v>0.4375</c:v>
                </c:pt>
                <c:pt idx="176">
                  <c:v>0.44</c:v>
                </c:pt>
                <c:pt idx="177">
                  <c:v>0.4425</c:v>
                </c:pt>
                <c:pt idx="178">
                  <c:v>0.44500000000000001</c:v>
                </c:pt>
                <c:pt idx="179">
                  <c:v>0.44750000000000001</c:v>
                </c:pt>
                <c:pt idx="180">
                  <c:v>0.44999996185302699</c:v>
                </c:pt>
                <c:pt idx="181">
                  <c:v>0.45250000000000001</c:v>
                </c:pt>
                <c:pt idx="182">
                  <c:v>0.45500000000000002</c:v>
                </c:pt>
                <c:pt idx="183">
                  <c:v>0.45750000000000002</c:v>
                </c:pt>
                <c:pt idx="184">
                  <c:v>0.46000003814697299</c:v>
                </c:pt>
                <c:pt idx="185">
                  <c:v>0.46250000000000002</c:v>
                </c:pt>
                <c:pt idx="186">
                  <c:v>0.46500000000000002</c:v>
                </c:pt>
                <c:pt idx="187">
                  <c:v>0.46750000000000003</c:v>
                </c:pt>
                <c:pt idx="188">
                  <c:v>0.47</c:v>
                </c:pt>
                <c:pt idx="189">
                  <c:v>0.47249999999999998</c:v>
                </c:pt>
                <c:pt idx="190">
                  <c:v>0.47499999999999998</c:v>
                </c:pt>
                <c:pt idx="191">
                  <c:v>0.47749996185302701</c:v>
                </c:pt>
                <c:pt idx="192">
                  <c:v>0.48</c:v>
                </c:pt>
                <c:pt idx="193">
                  <c:v>0.48249999999999998</c:v>
                </c:pt>
                <c:pt idx="194">
                  <c:v>0.48499999999999999</c:v>
                </c:pt>
                <c:pt idx="195">
                  <c:v>0.48749999999999999</c:v>
                </c:pt>
                <c:pt idx="196">
                  <c:v>0.49</c:v>
                </c:pt>
                <c:pt idx="197">
                  <c:v>0.49249999999999999</c:v>
                </c:pt>
                <c:pt idx="198">
                  <c:v>0.49499996185302697</c:v>
                </c:pt>
                <c:pt idx="199">
                  <c:v>0.4975</c:v>
                </c:pt>
                <c:pt idx="200">
                  <c:v>0.5</c:v>
                </c:pt>
                <c:pt idx="201">
                  <c:v>0.5</c:v>
                </c:pt>
                <c:pt idx="202">
                  <c:v>0.50249999999999995</c:v>
                </c:pt>
                <c:pt idx="203">
                  <c:v>0.505</c:v>
                </c:pt>
                <c:pt idx="204">
                  <c:v>0.50749999999999995</c:v>
                </c:pt>
                <c:pt idx="205">
                  <c:v>0.51</c:v>
                </c:pt>
                <c:pt idx="206">
                  <c:v>0.51249999999999996</c:v>
                </c:pt>
                <c:pt idx="207">
                  <c:v>0.51500000000000001</c:v>
                </c:pt>
                <c:pt idx="208">
                  <c:v>0.51749999999999996</c:v>
                </c:pt>
                <c:pt idx="209">
                  <c:v>0.52</c:v>
                </c:pt>
                <c:pt idx="210">
                  <c:v>0.52249999999999996</c:v>
                </c:pt>
                <c:pt idx="211">
                  <c:v>0.52500000000000002</c:v>
                </c:pt>
                <c:pt idx="212">
                  <c:v>0.52749999999999997</c:v>
                </c:pt>
                <c:pt idx="213">
                  <c:v>0.53</c:v>
                </c:pt>
                <c:pt idx="214">
                  <c:v>0.53249999999999997</c:v>
                </c:pt>
                <c:pt idx="215">
                  <c:v>0.53500000000000003</c:v>
                </c:pt>
                <c:pt idx="216">
                  <c:v>0.53749999999999998</c:v>
                </c:pt>
                <c:pt idx="217">
                  <c:v>0.54</c:v>
                </c:pt>
                <c:pt idx="218">
                  <c:v>0.54249999999999998</c:v>
                </c:pt>
                <c:pt idx="219">
                  <c:v>0.54500000000000004</c:v>
                </c:pt>
                <c:pt idx="220">
                  <c:v>0.54749999999999999</c:v>
                </c:pt>
                <c:pt idx="221">
                  <c:v>0.55000000000000004</c:v>
                </c:pt>
                <c:pt idx="222">
                  <c:v>0.55249999999999999</c:v>
                </c:pt>
                <c:pt idx="223">
                  <c:v>0.55500000000000005</c:v>
                </c:pt>
                <c:pt idx="224">
                  <c:v>0.5575</c:v>
                </c:pt>
                <c:pt idx="225">
                  <c:v>0.56000000000000005</c:v>
                </c:pt>
                <c:pt idx="226">
                  <c:v>0.5625</c:v>
                </c:pt>
                <c:pt idx="227">
                  <c:v>0.56499999999999995</c:v>
                </c:pt>
                <c:pt idx="228">
                  <c:v>0.5675</c:v>
                </c:pt>
                <c:pt idx="229">
                  <c:v>0.56999999999999995</c:v>
                </c:pt>
                <c:pt idx="230">
                  <c:v>0.57250000000000001</c:v>
                </c:pt>
                <c:pt idx="231">
                  <c:v>0.57499999999999996</c:v>
                </c:pt>
                <c:pt idx="232">
                  <c:v>0.57750000000000001</c:v>
                </c:pt>
                <c:pt idx="233">
                  <c:v>0.57999999999999996</c:v>
                </c:pt>
                <c:pt idx="234">
                  <c:v>0.58250000000000002</c:v>
                </c:pt>
                <c:pt idx="235">
                  <c:v>0.58499999999999996</c:v>
                </c:pt>
                <c:pt idx="236">
                  <c:v>0.58750000000000002</c:v>
                </c:pt>
                <c:pt idx="237">
                  <c:v>0.59</c:v>
                </c:pt>
                <c:pt idx="238">
                  <c:v>0.59250000000000003</c:v>
                </c:pt>
                <c:pt idx="239">
                  <c:v>0.59499999999999997</c:v>
                </c:pt>
                <c:pt idx="240">
                  <c:v>0.59750000000000003</c:v>
                </c:pt>
                <c:pt idx="241">
                  <c:v>0.6</c:v>
                </c:pt>
                <c:pt idx="242">
                  <c:v>0.60250000000000004</c:v>
                </c:pt>
                <c:pt idx="243">
                  <c:v>0.60499999999999998</c:v>
                </c:pt>
                <c:pt idx="244">
                  <c:v>0.60750000000000004</c:v>
                </c:pt>
                <c:pt idx="245">
                  <c:v>0.61</c:v>
                </c:pt>
                <c:pt idx="246">
                  <c:v>0.61250000000000004</c:v>
                </c:pt>
                <c:pt idx="247">
                  <c:v>0.61499999999999999</c:v>
                </c:pt>
                <c:pt idx="248">
                  <c:v>0.61750000000000005</c:v>
                </c:pt>
                <c:pt idx="249">
                  <c:v>0.62</c:v>
                </c:pt>
                <c:pt idx="250">
                  <c:v>0.62250000000000005</c:v>
                </c:pt>
                <c:pt idx="251">
                  <c:v>0.625</c:v>
                </c:pt>
                <c:pt idx="252">
                  <c:v>0.62749999999999995</c:v>
                </c:pt>
                <c:pt idx="253">
                  <c:v>0.63</c:v>
                </c:pt>
                <c:pt idx="254">
                  <c:v>0.63249999999999995</c:v>
                </c:pt>
                <c:pt idx="255">
                  <c:v>0.63500000000000001</c:v>
                </c:pt>
                <c:pt idx="256">
                  <c:v>0.63749999999999996</c:v>
                </c:pt>
                <c:pt idx="257">
                  <c:v>0.64</c:v>
                </c:pt>
                <c:pt idx="258">
                  <c:v>0.64249999999999996</c:v>
                </c:pt>
                <c:pt idx="259">
                  <c:v>0.64500000000000002</c:v>
                </c:pt>
                <c:pt idx="260">
                  <c:v>0.64749999999999996</c:v>
                </c:pt>
                <c:pt idx="261">
                  <c:v>0.65</c:v>
                </c:pt>
                <c:pt idx="262">
                  <c:v>0.65249999999999997</c:v>
                </c:pt>
                <c:pt idx="263">
                  <c:v>0.65500000000000003</c:v>
                </c:pt>
                <c:pt idx="264">
                  <c:v>0.65749999999999997</c:v>
                </c:pt>
                <c:pt idx="265">
                  <c:v>0.66</c:v>
                </c:pt>
                <c:pt idx="266">
                  <c:v>0.66249999999999998</c:v>
                </c:pt>
                <c:pt idx="267">
                  <c:v>0.66500000000000004</c:v>
                </c:pt>
                <c:pt idx="268">
                  <c:v>0.66749999999999998</c:v>
                </c:pt>
                <c:pt idx="269">
                  <c:v>0.67</c:v>
                </c:pt>
                <c:pt idx="270">
                  <c:v>0.67249999999999999</c:v>
                </c:pt>
                <c:pt idx="271">
                  <c:v>0.67500000000000004</c:v>
                </c:pt>
                <c:pt idx="272">
                  <c:v>0.67749999999999999</c:v>
                </c:pt>
                <c:pt idx="273">
                  <c:v>0.68</c:v>
                </c:pt>
                <c:pt idx="274">
                  <c:v>0.6825</c:v>
                </c:pt>
                <c:pt idx="275">
                  <c:v>0.68500000000000005</c:v>
                </c:pt>
                <c:pt idx="276">
                  <c:v>0.6875</c:v>
                </c:pt>
                <c:pt idx="277">
                  <c:v>0.69</c:v>
                </c:pt>
                <c:pt idx="278">
                  <c:v>0.6925</c:v>
                </c:pt>
                <c:pt idx="279">
                  <c:v>0.69499999999999995</c:v>
                </c:pt>
                <c:pt idx="280">
                  <c:v>0.69750000000000001</c:v>
                </c:pt>
                <c:pt idx="281">
                  <c:v>0.7</c:v>
                </c:pt>
                <c:pt idx="282">
                  <c:v>0.70250000000000001</c:v>
                </c:pt>
                <c:pt idx="283">
                  <c:v>0.70499999999999996</c:v>
                </c:pt>
                <c:pt idx="284">
                  <c:v>0.70750000000000002</c:v>
                </c:pt>
                <c:pt idx="285">
                  <c:v>0.71</c:v>
                </c:pt>
                <c:pt idx="286">
                  <c:v>0.71250000000000002</c:v>
                </c:pt>
                <c:pt idx="287">
                  <c:v>0.71499999999999997</c:v>
                </c:pt>
                <c:pt idx="288">
                  <c:v>0.71750000000000003</c:v>
                </c:pt>
                <c:pt idx="289">
                  <c:v>0.72</c:v>
                </c:pt>
                <c:pt idx="290">
                  <c:v>0.72250000000000003</c:v>
                </c:pt>
                <c:pt idx="291">
                  <c:v>0.72499999999999998</c:v>
                </c:pt>
                <c:pt idx="292">
                  <c:v>0.72750000000000004</c:v>
                </c:pt>
                <c:pt idx="293">
                  <c:v>0.73</c:v>
                </c:pt>
                <c:pt idx="294">
                  <c:v>0.73250000000000004</c:v>
                </c:pt>
                <c:pt idx="295">
                  <c:v>0.73499999999999999</c:v>
                </c:pt>
                <c:pt idx="296">
                  <c:v>0.73750000000000004</c:v>
                </c:pt>
                <c:pt idx="297">
                  <c:v>0.74</c:v>
                </c:pt>
                <c:pt idx="298">
                  <c:v>0.74250000000000005</c:v>
                </c:pt>
                <c:pt idx="299">
                  <c:v>0.745</c:v>
                </c:pt>
                <c:pt idx="300">
                  <c:v>0.74750000000000005</c:v>
                </c:pt>
                <c:pt idx="301">
                  <c:v>0.75</c:v>
                </c:pt>
                <c:pt idx="302">
                  <c:v>0.75249999999999995</c:v>
                </c:pt>
                <c:pt idx="303">
                  <c:v>0.755</c:v>
                </c:pt>
                <c:pt idx="304">
                  <c:v>0.75749999999999995</c:v>
                </c:pt>
                <c:pt idx="305">
                  <c:v>0.76</c:v>
                </c:pt>
                <c:pt idx="306">
                  <c:v>0.76249999999999996</c:v>
                </c:pt>
                <c:pt idx="307">
                  <c:v>0.76500000000000001</c:v>
                </c:pt>
                <c:pt idx="308">
                  <c:v>0.76749999999999996</c:v>
                </c:pt>
                <c:pt idx="309">
                  <c:v>0.77</c:v>
                </c:pt>
                <c:pt idx="310">
                  <c:v>0.77249999999999996</c:v>
                </c:pt>
                <c:pt idx="311">
                  <c:v>0.77500000000000002</c:v>
                </c:pt>
                <c:pt idx="312">
                  <c:v>0.77749999999999997</c:v>
                </c:pt>
                <c:pt idx="313">
                  <c:v>0.78</c:v>
                </c:pt>
                <c:pt idx="314">
                  <c:v>0.78249755859375003</c:v>
                </c:pt>
                <c:pt idx="315">
                  <c:v>0.78496704101562498</c:v>
                </c:pt>
                <c:pt idx="316">
                  <c:v>0.78740875244140596</c:v>
                </c:pt>
                <c:pt idx="317">
                  <c:v>0.78982307434082</c:v>
                </c:pt>
                <c:pt idx="318">
                  <c:v>0.7922105407714839</c:v>
                </c:pt>
                <c:pt idx="319">
                  <c:v>0.79457138061523391</c:v>
                </c:pt>
                <c:pt idx="320">
                  <c:v>0.79690605163574202</c:v>
                </c:pt>
                <c:pt idx="321">
                  <c:v>0.79921493530273391</c:v>
                </c:pt>
                <c:pt idx="322">
                  <c:v>0.80149826049804707</c:v>
                </c:pt>
                <c:pt idx="323">
                  <c:v>0.80375656127929707</c:v>
                </c:pt>
                <c:pt idx="324">
                  <c:v>0.80599006652832006</c:v>
                </c:pt>
                <c:pt idx="325">
                  <c:v>0.80819915771484407</c:v>
                </c:pt>
                <c:pt idx="326">
                  <c:v>0.81038414001464798</c:v>
                </c:pt>
                <c:pt idx="327">
                  <c:v>0.81254539489746092</c:v>
                </c:pt>
                <c:pt idx="328">
                  <c:v>0.81468322753906308</c:v>
                </c:pt>
                <c:pt idx="329">
                  <c:v>0.81679786682128908</c:v>
                </c:pt>
                <c:pt idx="330">
                  <c:v>0.81888984680175791</c:v>
                </c:pt>
                <c:pt idx="331">
                  <c:v>0.82095924377441409</c:v>
                </c:pt>
                <c:pt idx="332">
                  <c:v>0.82300651550293003</c:v>
                </c:pt>
                <c:pt idx="333">
                  <c:v>0.82503189086914108</c:v>
                </c:pt>
                <c:pt idx="334">
                  <c:v>0.82703559875488297</c:v>
                </c:pt>
                <c:pt idx="335">
                  <c:v>0.829018096923828</c:v>
                </c:pt>
                <c:pt idx="336">
                  <c:v>0.83097953796386703</c:v>
                </c:pt>
                <c:pt idx="337">
                  <c:v>0.832920303344727</c:v>
                </c:pt>
                <c:pt idx="338">
                  <c:v>0.83484054565429699</c:v>
                </c:pt>
                <c:pt idx="339">
                  <c:v>0.83674064636230494</c:v>
                </c:pt>
                <c:pt idx="340">
                  <c:v>0.83862083435058599</c:v>
                </c:pt>
                <c:pt idx="341">
                  <c:v>0.84048133850097695</c:v>
                </c:pt>
                <c:pt idx="342">
                  <c:v>0.84232238769531309</c:v>
                </c:pt>
                <c:pt idx="343">
                  <c:v>0.84414436340332</c:v>
                </c:pt>
                <c:pt idx="344">
                  <c:v>0.84594734191894505</c:v>
                </c:pt>
                <c:pt idx="345">
                  <c:v>0.847731781005859</c:v>
                </c:pt>
                <c:pt idx="346">
                  <c:v>0.849497756958008</c:v>
                </c:pt>
                <c:pt idx="347">
                  <c:v>0.85124557495117203</c:v>
                </c:pt>
                <c:pt idx="348">
                  <c:v>0.85297538757324209</c:v>
                </c:pt>
                <c:pt idx="349">
                  <c:v>0.85468757629394498</c:v>
                </c:pt>
                <c:pt idx="350">
                  <c:v>0.85638221740722698</c:v>
                </c:pt>
                <c:pt idx="351">
                  <c:v>0.85805961608886705</c:v>
                </c:pt>
                <c:pt idx="352">
                  <c:v>0.85971992492675797</c:v>
                </c:pt>
                <c:pt idx="353">
                  <c:v>0.86136344909667995</c:v>
                </c:pt>
                <c:pt idx="354">
                  <c:v>0.86299041748046901</c:v>
                </c:pt>
                <c:pt idx="355">
                  <c:v>0.86460090637206999</c:v>
                </c:pt>
                <c:pt idx="356">
                  <c:v>0.86619522094726609</c:v>
                </c:pt>
                <c:pt idx="357">
                  <c:v>0.86777351379394507</c:v>
                </c:pt>
                <c:pt idx="358">
                  <c:v>0.86933601379394498</c:v>
                </c:pt>
                <c:pt idx="359">
                  <c:v>0.87088294982910197</c:v>
                </c:pt>
                <c:pt idx="360">
                  <c:v>0.87241447448730503</c:v>
                </c:pt>
                <c:pt idx="361">
                  <c:v>0.87393074035644502</c:v>
                </c:pt>
                <c:pt idx="362">
                  <c:v>0.87543205261230495</c:v>
                </c:pt>
                <c:pt idx="363">
                  <c:v>0.87691848754882795</c:v>
                </c:pt>
                <c:pt idx="364">
                  <c:v>0.87839019775390592</c:v>
                </c:pt>
                <c:pt idx="365">
                  <c:v>0.87984748840332005</c:v>
                </c:pt>
                <c:pt idx="366">
                  <c:v>0.8812905120849609</c:v>
                </c:pt>
                <c:pt idx="367">
                  <c:v>0.88271934509277306</c:v>
                </c:pt>
                <c:pt idx="368">
                  <c:v>0.88413429260253906</c:v>
                </c:pt>
                <c:pt idx="369">
                  <c:v>0.88553535461425792</c:v>
                </c:pt>
                <c:pt idx="370">
                  <c:v>0.88692283630371094</c:v>
                </c:pt>
                <c:pt idx="371">
                  <c:v>0.88829689025878911</c:v>
                </c:pt>
                <c:pt idx="372">
                  <c:v>0.88965759277343803</c:v>
                </c:pt>
                <c:pt idx="373">
                  <c:v>0.89100517272949209</c:v>
                </c:pt>
                <c:pt idx="374">
                  <c:v>0.89233985900878909</c:v>
                </c:pt>
                <c:pt idx="375">
                  <c:v>0.89366157531738299</c:v>
                </c:pt>
                <c:pt idx="376">
                  <c:v>0.89497070312500004</c:v>
                </c:pt>
                <c:pt idx="377">
                  <c:v>0.89626731872558596</c:v>
                </c:pt>
                <c:pt idx="378">
                  <c:v>0.8975514984130859</c:v>
                </c:pt>
                <c:pt idx="379">
                  <c:v>0.89882354736328096</c:v>
                </c:pt>
                <c:pt idx="380">
                  <c:v>0.90008338928222698</c:v>
                </c:pt>
                <c:pt idx="381">
                  <c:v>0.90133140563964798</c:v>
                </c:pt>
                <c:pt idx="382">
                  <c:v>0.90256752014160202</c:v>
                </c:pt>
                <c:pt idx="383">
                  <c:v>0.90379203796386709</c:v>
                </c:pt>
                <c:pt idx="384">
                  <c:v>0.90500495910644507</c:v>
                </c:pt>
                <c:pt idx="385">
                  <c:v>0.90620651245117201</c:v>
                </c:pt>
                <c:pt idx="386">
                  <c:v>0.90739677429199206</c:v>
                </c:pt>
                <c:pt idx="387">
                  <c:v>0.90857589721679699</c:v>
                </c:pt>
                <c:pt idx="388">
                  <c:v>0.90974403381347702</c:v>
                </c:pt>
                <c:pt idx="389">
                  <c:v>0.91090133666992201</c:v>
                </c:pt>
                <c:pt idx="390">
                  <c:v>0.91204780578613298</c:v>
                </c:pt>
                <c:pt idx="391">
                  <c:v>0.91318367004394507</c:v>
                </c:pt>
                <c:pt idx="392">
                  <c:v>0.914309005737305</c:v>
                </c:pt>
                <c:pt idx="393">
                  <c:v>0.91542396545410198</c:v>
                </c:pt>
                <c:pt idx="394">
                  <c:v>0.91652862548828096</c:v>
                </c:pt>
                <c:pt idx="395">
                  <c:v>0.91762313842773391</c:v>
                </c:pt>
                <c:pt idx="396">
                  <c:v>0.918707580566406</c:v>
                </c:pt>
                <c:pt idx="397">
                  <c:v>0.91978218078613294</c:v>
                </c:pt>
                <c:pt idx="398">
                  <c:v>0.92084686279296901</c:v>
                </c:pt>
                <c:pt idx="399">
                  <c:v>0.92190185546875003</c:v>
                </c:pt>
                <c:pt idx="400">
                  <c:v>0.92294723510742205</c:v>
                </c:pt>
                <c:pt idx="401">
                  <c:v>0.92398315429687505</c:v>
                </c:pt>
                <c:pt idx="402">
                  <c:v>0.92500968933105499</c:v>
                </c:pt>
                <c:pt idx="403">
                  <c:v>0.92602691650390601</c:v>
                </c:pt>
                <c:pt idx="404">
                  <c:v>0.92703491210937505</c:v>
                </c:pt>
                <c:pt idx="405">
                  <c:v>0.92803390502929706</c:v>
                </c:pt>
                <c:pt idx="406">
                  <c:v>0.92902381896972697</c:v>
                </c:pt>
                <c:pt idx="407">
                  <c:v>0.93000488281250004</c:v>
                </c:pt>
                <c:pt idx="408">
                  <c:v>0.93097717285156312</c:v>
                </c:pt>
                <c:pt idx="409">
                  <c:v>0.9319407653808589</c:v>
                </c:pt>
                <c:pt idx="410">
                  <c:v>0.9328957366943359</c:v>
                </c:pt>
                <c:pt idx="411">
                  <c:v>0.93384223937988298</c:v>
                </c:pt>
                <c:pt idx="412">
                  <c:v>0.93478027343750003</c:v>
                </c:pt>
                <c:pt idx="413">
                  <c:v>0.93571006774902299</c:v>
                </c:pt>
                <c:pt idx="414">
                  <c:v>0.93663162231445296</c:v>
                </c:pt>
                <c:pt idx="415">
                  <c:v>0.93754493713378906</c:v>
                </c:pt>
                <c:pt idx="416">
                  <c:v>0.9384502410888671</c:v>
                </c:pt>
                <c:pt idx="417">
                  <c:v>0.93934753417968808</c:v>
                </c:pt>
                <c:pt idx="418">
                  <c:v>0.94023704528808594</c:v>
                </c:pt>
                <c:pt idx="419">
                  <c:v>0.94111869812011706</c:v>
                </c:pt>
                <c:pt idx="420">
                  <c:v>0.94199264526367199</c:v>
                </c:pt>
                <c:pt idx="421">
                  <c:v>0.94285888671874996</c:v>
                </c:pt>
                <c:pt idx="422">
                  <c:v>0.9437176513671881</c:v>
                </c:pt>
                <c:pt idx="423">
                  <c:v>0.94456886291503905</c:v>
                </c:pt>
                <c:pt idx="424">
                  <c:v>0.94541275024414106</c:v>
                </c:pt>
                <c:pt idx="425">
                  <c:v>0.94624931335449203</c:v>
                </c:pt>
                <c:pt idx="426">
                  <c:v>0.94707855224609405</c:v>
                </c:pt>
                <c:pt idx="427">
                  <c:v>0.94790069580078096</c:v>
                </c:pt>
                <c:pt idx="428">
                  <c:v>0.94871566772460891</c:v>
                </c:pt>
                <c:pt idx="429">
                  <c:v>0.94952369689941407</c:v>
                </c:pt>
                <c:pt idx="430">
                  <c:v>0.95032478332519499</c:v>
                </c:pt>
                <c:pt idx="431">
                  <c:v>0.951118927001953</c:v>
                </c:pt>
                <c:pt idx="432">
                  <c:v>0.95190628051757797</c:v>
                </c:pt>
                <c:pt idx="433">
                  <c:v>0.95268692016601608</c:v>
                </c:pt>
                <c:pt idx="434">
                  <c:v>0.95346092224121093</c:v>
                </c:pt>
                <c:pt idx="435">
                  <c:v>0.95422828674316407</c:v>
                </c:pt>
                <c:pt idx="436">
                  <c:v>0.95498908996581999</c:v>
                </c:pt>
                <c:pt idx="437">
                  <c:v>0.95574348449707003</c:v>
                </c:pt>
                <c:pt idx="438">
                  <c:v>0.95649147033691406</c:v>
                </c:pt>
                <c:pt idx="439">
                  <c:v>0.95723312377929703</c:v>
                </c:pt>
                <c:pt idx="440">
                  <c:v>0.95796844482421906</c:v>
                </c:pt>
                <c:pt idx="441">
                  <c:v>0.95869766235351606</c:v>
                </c:pt>
                <c:pt idx="442">
                  <c:v>0.95942062377929704</c:v>
                </c:pt>
                <c:pt idx="443">
                  <c:v>0.96013755798339806</c:v>
                </c:pt>
                <c:pt idx="444">
                  <c:v>0.96084854125976604</c:v>
                </c:pt>
                <c:pt idx="445">
                  <c:v>0.96155349731445294</c:v>
                </c:pt>
                <c:pt idx="446">
                  <c:v>0.96225257873535197</c:v>
                </c:pt>
                <c:pt idx="447">
                  <c:v>0.96294578552246091</c:v>
                </c:pt>
                <c:pt idx="448">
                  <c:v>0.96363327026367207</c:v>
                </c:pt>
                <c:pt idx="449">
                  <c:v>0.96431495666503908</c:v>
                </c:pt>
                <c:pt idx="450">
                  <c:v>0.96499099731445304</c:v>
                </c:pt>
                <c:pt idx="451">
                  <c:v>0.96566146850585899</c:v>
                </c:pt>
                <c:pt idx="452">
                  <c:v>0.96632629394531311</c:v>
                </c:pt>
                <c:pt idx="453">
                  <c:v>0.96698570251464799</c:v>
                </c:pt>
                <c:pt idx="454">
                  <c:v>0.96763961791992203</c:v>
                </c:pt>
                <c:pt idx="455">
                  <c:v>0.96828811645507795</c:v>
                </c:pt>
                <c:pt idx="456">
                  <c:v>0.96893127441406302</c:v>
                </c:pt>
                <c:pt idx="457">
                  <c:v>0.96956916809082005</c:v>
                </c:pt>
                <c:pt idx="458">
                  <c:v>0.97020187377929701</c:v>
                </c:pt>
                <c:pt idx="459">
                  <c:v>0.97082931518554705</c:v>
                </c:pt>
                <c:pt idx="460">
                  <c:v>0.97145164489746094</c:v>
                </c:pt>
                <c:pt idx="461">
                  <c:v>0.97206893920898396</c:v>
                </c:pt>
                <c:pt idx="462">
                  <c:v>0.97268112182617206</c:v>
                </c:pt>
                <c:pt idx="463">
                  <c:v>0.97328834533691411</c:v>
                </c:pt>
                <c:pt idx="464">
                  <c:v>0.97389030456543002</c:v>
                </c:pt>
                <c:pt idx="465">
                  <c:v>0.97448768615722703</c:v>
                </c:pt>
                <c:pt idx="466">
                  <c:v>0.97508018493652304</c:v>
                </c:pt>
                <c:pt idx="467">
                  <c:v>0.975667877197266</c:v>
                </c:pt>
                <c:pt idx="468">
                  <c:v>0.976250915527344</c:v>
                </c:pt>
                <c:pt idx="469">
                  <c:v>0.97682914733886705</c:v>
                </c:pt>
                <c:pt idx="470">
                  <c:v>0.97740280151367198</c:v>
                </c:pt>
                <c:pt idx="471">
                  <c:v>0.97797172546386701</c:v>
                </c:pt>
                <c:pt idx="472">
                  <c:v>0.97853614807128908</c:v>
                </c:pt>
                <c:pt idx="473">
                  <c:v>0.97909599304199202</c:v>
                </c:pt>
                <c:pt idx="474">
                  <c:v>0.97965141296386704</c:v>
                </c:pt>
                <c:pt idx="475">
                  <c:v>0.98020225524902305</c:v>
                </c:pt>
                <c:pt idx="476">
                  <c:v>0.98074882507324201</c:v>
                </c:pt>
                <c:pt idx="477">
                  <c:v>0.98129096984863295</c:v>
                </c:pt>
                <c:pt idx="478">
                  <c:v>0.98182876586914103</c:v>
                </c:pt>
                <c:pt idx="479">
                  <c:v>0.98236228942871096</c:v>
                </c:pt>
                <c:pt idx="480">
                  <c:v>0.98289161682128912</c:v>
                </c:pt>
                <c:pt idx="481">
                  <c:v>0.98341667175293002</c:v>
                </c:pt>
                <c:pt idx="482">
                  <c:v>0.98393760681152298</c:v>
                </c:pt>
                <c:pt idx="483">
                  <c:v>0.98445442199707001</c:v>
                </c:pt>
                <c:pt idx="484">
                  <c:v>0.98496711730956998</c:v>
                </c:pt>
                <c:pt idx="485">
                  <c:v>0.98547569274902302</c:v>
                </c:pt>
                <c:pt idx="486">
                  <c:v>0.98598037719726606</c:v>
                </c:pt>
                <c:pt idx="487">
                  <c:v>0.98648101806640598</c:v>
                </c:pt>
                <c:pt idx="488">
                  <c:v>0.98697769165039106</c:v>
                </c:pt>
                <c:pt idx="489">
                  <c:v>0.98747055053710897</c:v>
                </c:pt>
                <c:pt idx="490">
                  <c:v>0.98795944213867204</c:v>
                </c:pt>
                <c:pt idx="491">
                  <c:v>0.98844459533691409</c:v>
                </c:pt>
                <c:pt idx="492">
                  <c:v>0.98892585754394502</c:v>
                </c:pt>
                <c:pt idx="493">
                  <c:v>0.98940345764160198</c:v>
                </c:pt>
                <c:pt idx="494">
                  <c:v>0.98987724304199209</c:v>
                </c:pt>
                <c:pt idx="495">
                  <c:v>0.99034736633300791</c:v>
                </c:pt>
                <c:pt idx="496">
                  <c:v>0.99081375122070303</c:v>
                </c:pt>
                <c:pt idx="497">
                  <c:v>0.99127655029296902</c:v>
                </c:pt>
                <c:pt idx="498">
                  <c:v>0.99173583984375002</c:v>
                </c:pt>
                <c:pt idx="499">
                  <c:v>0.99219146728515595</c:v>
                </c:pt>
                <c:pt idx="500">
                  <c:v>0.99264358520507801</c:v>
                </c:pt>
                <c:pt idx="501">
                  <c:v>0.99309211730957003</c:v>
                </c:pt>
                <c:pt idx="502">
                  <c:v>0.99353729248046907</c:v>
                </c:pt>
                <c:pt idx="503">
                  <c:v>0.99397895812988291</c:v>
                </c:pt>
                <c:pt idx="504">
                  <c:v>0.99441726684570297</c:v>
                </c:pt>
                <c:pt idx="505">
                  <c:v>0.994852142333984</c:v>
                </c:pt>
                <c:pt idx="506">
                  <c:v>0.99528373718261709</c:v>
                </c:pt>
                <c:pt idx="507">
                  <c:v>0.99571197509765597</c:v>
                </c:pt>
                <c:pt idx="508">
                  <c:v>0.99613685607910196</c:v>
                </c:pt>
                <c:pt idx="509">
                  <c:v>0.99655860900878901</c:v>
                </c:pt>
                <c:pt idx="510">
                  <c:v>0.99697700500488295</c:v>
                </c:pt>
                <c:pt idx="511">
                  <c:v>0.99739227294921906</c:v>
                </c:pt>
                <c:pt idx="512">
                  <c:v>0.99780433654785194</c:v>
                </c:pt>
                <c:pt idx="513">
                  <c:v>0.99821327209472699</c:v>
                </c:pt>
                <c:pt idx="514">
                  <c:v>0.99861907958984408</c:v>
                </c:pt>
                <c:pt idx="515">
                  <c:v>0.99902175903320301</c:v>
                </c:pt>
                <c:pt idx="516">
                  <c:v>0.99942138671875003</c:v>
                </c:pt>
                <c:pt idx="517">
                  <c:v>0.99981796264648393</c:v>
                </c:pt>
                <c:pt idx="518">
                  <c:v>1</c:v>
                </c:pt>
              </c:numCache>
            </c:numRef>
          </c:xVal>
          <c:yVal>
            <c:numRef>
              <c:f>'Restriction Choking'!$E$2:$E$713</c:f>
              <c:numCache>
                <c:formatCode>General</c:formatCode>
                <c:ptCount val="712"/>
                <c:pt idx="0">
                  <c:v>1</c:v>
                </c:pt>
                <c:pt idx="1">
                  <c:v>0.99954229593277</c:v>
                </c:pt>
                <c:pt idx="2">
                  <c:v>0.99908429384231501</c:v>
                </c:pt>
                <c:pt idx="3">
                  <c:v>0.99862623214721746</c:v>
                </c:pt>
                <c:pt idx="4">
                  <c:v>0.99816781282425004</c:v>
                </c:pt>
                <c:pt idx="5">
                  <c:v>0.99770921468734752</c:v>
                </c:pt>
                <c:pt idx="6">
                  <c:v>0.99725043773651001</c:v>
                </c:pt>
                <c:pt idx="7">
                  <c:v>0.99679142236709495</c:v>
                </c:pt>
                <c:pt idx="8">
                  <c:v>0.99633216857910245</c:v>
                </c:pt>
                <c:pt idx="9">
                  <c:v>0.99587273597717252</c:v>
                </c:pt>
                <c:pt idx="10">
                  <c:v>0.99541300535202004</c:v>
                </c:pt>
                <c:pt idx="11">
                  <c:v>0.99495315551757746</c:v>
                </c:pt>
                <c:pt idx="12">
                  <c:v>0.99449306726455755</c:v>
                </c:pt>
                <c:pt idx="13">
                  <c:v>0.99403274059295754</c:v>
                </c:pt>
                <c:pt idx="14">
                  <c:v>0.99357217550277754</c:v>
                </c:pt>
                <c:pt idx="15">
                  <c:v>0.99311137199401744</c:v>
                </c:pt>
                <c:pt idx="16">
                  <c:v>0.99265038967132502</c:v>
                </c:pt>
                <c:pt idx="17">
                  <c:v>0.99218916893005249</c:v>
                </c:pt>
                <c:pt idx="18">
                  <c:v>0.99172782897949252</c:v>
                </c:pt>
                <c:pt idx="19">
                  <c:v>0.99126613140106246</c:v>
                </c:pt>
                <c:pt idx="20">
                  <c:v>0.99080431461334251</c:v>
                </c:pt>
                <c:pt idx="21">
                  <c:v>0.99034219980239746</c:v>
                </c:pt>
                <c:pt idx="22">
                  <c:v>0.98987984657287498</c:v>
                </c:pt>
                <c:pt idx="23">
                  <c:v>0.9894173741340625</c:v>
                </c:pt>
                <c:pt idx="24">
                  <c:v>0.98895460367202748</c:v>
                </c:pt>
                <c:pt idx="25">
                  <c:v>0.98849159479141246</c:v>
                </c:pt>
                <c:pt idx="26">
                  <c:v>0.98802846670150746</c:v>
                </c:pt>
                <c:pt idx="27">
                  <c:v>0.98756498098373502</c:v>
                </c:pt>
                <c:pt idx="28">
                  <c:v>0.98710137605667003</c:v>
                </c:pt>
                <c:pt idx="29">
                  <c:v>0.98663747310638505</c:v>
                </c:pt>
                <c:pt idx="30">
                  <c:v>0.98617339134216253</c:v>
                </c:pt>
                <c:pt idx="31">
                  <c:v>0.98570907115936246</c:v>
                </c:pt>
                <c:pt idx="32">
                  <c:v>0.98524457216262751</c:v>
                </c:pt>
                <c:pt idx="33">
                  <c:v>0.98477977514267001</c:v>
                </c:pt>
                <c:pt idx="34">
                  <c:v>0.98431473970413252</c:v>
                </c:pt>
                <c:pt idx="35">
                  <c:v>0.98384952545166005</c:v>
                </c:pt>
                <c:pt idx="36">
                  <c:v>0.98338413238525502</c:v>
                </c:pt>
                <c:pt idx="37">
                  <c:v>0.982918441295625</c:v>
                </c:pt>
                <c:pt idx="38">
                  <c:v>0.98245251178741499</c:v>
                </c:pt>
                <c:pt idx="39">
                  <c:v>0.98198640346527</c:v>
                </c:pt>
                <c:pt idx="40">
                  <c:v>0.98152011632919245</c:v>
                </c:pt>
                <c:pt idx="41">
                  <c:v>0.98105353116989247</c:v>
                </c:pt>
                <c:pt idx="42">
                  <c:v>0.98058664798736495</c:v>
                </c:pt>
                <c:pt idx="43">
                  <c:v>0.98011964559554998</c:v>
                </c:pt>
                <c:pt idx="44">
                  <c:v>0.97965234518051247</c:v>
                </c:pt>
                <c:pt idx="45">
                  <c:v>0.97918486595153753</c:v>
                </c:pt>
                <c:pt idx="46">
                  <c:v>0.97871714830398504</c:v>
                </c:pt>
                <c:pt idx="47">
                  <c:v>0.978249192237855</c:v>
                </c:pt>
                <c:pt idx="48">
                  <c:v>0.97778099775314253</c:v>
                </c:pt>
                <c:pt idx="49">
                  <c:v>0.97731256484985252</c:v>
                </c:pt>
                <c:pt idx="50">
                  <c:v>0.97684395313262995</c:v>
                </c:pt>
                <c:pt idx="51">
                  <c:v>0.97637504339218251</c:v>
                </c:pt>
                <c:pt idx="52">
                  <c:v>0.97590601444244496</c:v>
                </c:pt>
                <c:pt idx="53">
                  <c:v>0.97543662786483754</c:v>
                </c:pt>
                <c:pt idx="54">
                  <c:v>0.97496706247329745</c:v>
                </c:pt>
                <c:pt idx="55">
                  <c:v>0.97449725866317749</c:v>
                </c:pt>
                <c:pt idx="56">
                  <c:v>0.97402721643447998</c:v>
                </c:pt>
                <c:pt idx="57">
                  <c:v>0.97355693578720004</c:v>
                </c:pt>
                <c:pt idx="58">
                  <c:v>0.97308647632598999</c:v>
                </c:pt>
                <c:pt idx="59">
                  <c:v>0.97261565923690751</c:v>
                </c:pt>
                <c:pt idx="60">
                  <c:v>0.97214472293853749</c:v>
                </c:pt>
                <c:pt idx="61">
                  <c:v>0.97167354822158747</c:v>
                </c:pt>
                <c:pt idx="62">
                  <c:v>0.97120213508606001</c:v>
                </c:pt>
                <c:pt idx="63">
                  <c:v>0.97073036432266246</c:v>
                </c:pt>
                <c:pt idx="64">
                  <c:v>0.97025847434997503</c:v>
                </c:pt>
                <c:pt idx="65">
                  <c:v>0.96978634595871005</c:v>
                </c:pt>
                <c:pt idx="66">
                  <c:v>0.96931391954421997</c:v>
                </c:pt>
                <c:pt idx="67">
                  <c:v>0.96884137392044001</c:v>
                </c:pt>
                <c:pt idx="68">
                  <c:v>0.9683684706687925</c:v>
                </c:pt>
                <c:pt idx="69">
                  <c:v>0.96789538860321001</c:v>
                </c:pt>
                <c:pt idx="70">
                  <c:v>0.96742206811904996</c:v>
                </c:pt>
                <c:pt idx="71">
                  <c:v>0.96694844961166504</c:v>
                </c:pt>
                <c:pt idx="72">
                  <c:v>0.96647465229034502</c:v>
                </c:pt>
                <c:pt idx="73">
                  <c:v>0.966000616550445</c:v>
                </c:pt>
                <c:pt idx="74">
                  <c:v>0.96552634239196755</c:v>
                </c:pt>
                <c:pt idx="75">
                  <c:v>0.965051770210265</c:v>
                </c:pt>
                <c:pt idx="76">
                  <c:v>0.96457695960998502</c:v>
                </c:pt>
                <c:pt idx="77">
                  <c:v>0.96410197019577004</c:v>
                </c:pt>
                <c:pt idx="78">
                  <c:v>0.96362680196761996</c:v>
                </c:pt>
                <c:pt idx="79">
                  <c:v>0.96315121650695745</c:v>
                </c:pt>
                <c:pt idx="80">
                  <c:v>0.96267551183700495</c:v>
                </c:pt>
                <c:pt idx="81">
                  <c:v>0.96219950914383001</c:v>
                </c:pt>
                <c:pt idx="82">
                  <c:v>0.96172332763671997</c:v>
                </c:pt>
                <c:pt idx="83">
                  <c:v>0.96124690771103005</c:v>
                </c:pt>
                <c:pt idx="84">
                  <c:v>0.96077018976211503</c:v>
                </c:pt>
                <c:pt idx="85">
                  <c:v>0.96029317378997747</c:v>
                </c:pt>
                <c:pt idx="86">
                  <c:v>0.95981603860855003</c:v>
                </c:pt>
                <c:pt idx="87">
                  <c:v>0.95933860540390004</c:v>
                </c:pt>
                <c:pt idx="88">
                  <c:v>0.95886087417602495</c:v>
                </c:pt>
                <c:pt idx="89">
                  <c:v>0.95838296413421753</c:v>
                </c:pt>
                <c:pt idx="90">
                  <c:v>0.95790475606918246</c:v>
                </c:pt>
                <c:pt idx="91">
                  <c:v>0.95742642879485995</c:v>
                </c:pt>
                <c:pt idx="92">
                  <c:v>0.95694774389267001</c:v>
                </c:pt>
                <c:pt idx="93">
                  <c:v>0.95646876096725497</c:v>
                </c:pt>
                <c:pt idx="94">
                  <c:v>0.95598965883255005</c:v>
                </c:pt>
                <c:pt idx="95">
                  <c:v>0.95551019906997747</c:v>
                </c:pt>
                <c:pt idx="96">
                  <c:v>0.95503062009811501</c:v>
                </c:pt>
                <c:pt idx="97">
                  <c:v>0.95455068349838246</c:v>
                </c:pt>
                <c:pt idx="98">
                  <c:v>0.95407056808471746</c:v>
                </c:pt>
                <c:pt idx="99">
                  <c:v>0.95359015464782748</c:v>
                </c:pt>
                <c:pt idx="100">
                  <c:v>0.95310950279235751</c:v>
                </c:pt>
                <c:pt idx="101">
                  <c:v>0.95262861251830999</c:v>
                </c:pt>
                <c:pt idx="102">
                  <c:v>0.95214742422104004</c:v>
                </c:pt>
                <c:pt idx="103">
                  <c:v>0.95166605710983254</c:v>
                </c:pt>
                <c:pt idx="104">
                  <c:v>0.9511844515800475</c:v>
                </c:pt>
                <c:pt idx="105">
                  <c:v>0.95070254802703746</c:v>
                </c:pt>
                <c:pt idx="106">
                  <c:v>0.950220346450805</c:v>
                </c:pt>
                <c:pt idx="107">
                  <c:v>0.94973796606063754</c:v>
                </c:pt>
                <c:pt idx="108">
                  <c:v>0.94925528764724754</c:v>
                </c:pt>
                <c:pt idx="109">
                  <c:v>0.94877237081527754</c:v>
                </c:pt>
                <c:pt idx="110">
                  <c:v>0.94828921556472745</c:v>
                </c:pt>
                <c:pt idx="111">
                  <c:v>0.94780582189560003</c:v>
                </c:pt>
                <c:pt idx="112">
                  <c:v>0.94732218980789251</c:v>
                </c:pt>
                <c:pt idx="113">
                  <c:v>0.94683825969696001</c:v>
                </c:pt>
                <c:pt idx="114">
                  <c:v>0.94635403156280495</c:v>
                </c:pt>
                <c:pt idx="115">
                  <c:v>0.94586962461471502</c:v>
                </c:pt>
                <c:pt idx="116">
                  <c:v>0.94538497924804754</c:v>
                </c:pt>
                <c:pt idx="117">
                  <c:v>0.94490003585815496</c:v>
                </c:pt>
                <c:pt idx="118">
                  <c:v>0.94441479444503751</c:v>
                </c:pt>
                <c:pt idx="119">
                  <c:v>0.9439293742179875</c:v>
                </c:pt>
                <c:pt idx="120">
                  <c:v>0.94344365596771251</c:v>
                </c:pt>
                <c:pt idx="121">
                  <c:v>0.94295769929885753</c:v>
                </c:pt>
                <c:pt idx="122">
                  <c:v>0.94247144460678001</c:v>
                </c:pt>
                <c:pt idx="123">
                  <c:v>0.94198489189148005</c:v>
                </c:pt>
                <c:pt idx="124">
                  <c:v>0.94149821996688754</c:v>
                </c:pt>
                <c:pt idx="125">
                  <c:v>0.94101119041442749</c:v>
                </c:pt>
                <c:pt idx="126">
                  <c:v>0.94052392244339</c:v>
                </c:pt>
                <c:pt idx="127">
                  <c:v>0.94003635644912753</c:v>
                </c:pt>
                <c:pt idx="128">
                  <c:v>0.93954861164092995</c:v>
                </c:pt>
                <c:pt idx="129">
                  <c:v>0.93906050920486495</c:v>
                </c:pt>
                <c:pt idx="130">
                  <c:v>0.93857222795486495</c:v>
                </c:pt>
                <c:pt idx="131">
                  <c:v>0.93808370828628496</c:v>
                </c:pt>
                <c:pt idx="132">
                  <c:v>0.93759483098983754</c:v>
                </c:pt>
                <c:pt idx="133">
                  <c:v>0.93710571527481001</c:v>
                </c:pt>
                <c:pt idx="134">
                  <c:v>0.93661642074585005</c:v>
                </c:pt>
                <c:pt idx="135">
                  <c:v>0.936126708984375</c:v>
                </c:pt>
                <c:pt idx="136">
                  <c:v>0.93563687801360995</c:v>
                </c:pt>
                <c:pt idx="137">
                  <c:v>0.93514674901962247</c:v>
                </c:pt>
                <c:pt idx="138">
                  <c:v>0.934656262397765</c:v>
                </c:pt>
                <c:pt idx="139">
                  <c:v>0.93416565656661998</c:v>
                </c:pt>
                <c:pt idx="140">
                  <c:v>0.93367463350295998</c:v>
                </c:pt>
                <c:pt idx="141">
                  <c:v>0.93318349123000999</c:v>
                </c:pt>
                <c:pt idx="142">
                  <c:v>0.93269199132919245</c:v>
                </c:pt>
                <c:pt idx="143">
                  <c:v>0.93220019340515248</c:v>
                </c:pt>
                <c:pt idx="144">
                  <c:v>0.93170821666717496</c:v>
                </c:pt>
                <c:pt idx="145">
                  <c:v>0.93121594190597501</c:v>
                </c:pt>
                <c:pt idx="146">
                  <c:v>0.93072336912155251</c:v>
                </c:pt>
                <c:pt idx="147">
                  <c:v>0.93023055791854747</c:v>
                </c:pt>
                <c:pt idx="148">
                  <c:v>0.92973744869232255</c:v>
                </c:pt>
                <c:pt idx="149">
                  <c:v>0.92924410104751498</c:v>
                </c:pt>
                <c:pt idx="150">
                  <c:v>0.92875051498412997</c:v>
                </c:pt>
                <c:pt idx="151">
                  <c:v>0.92825657129287753</c:v>
                </c:pt>
                <c:pt idx="152">
                  <c:v>0.92776244878768999</c:v>
                </c:pt>
                <c:pt idx="153">
                  <c:v>0.92726796865463246</c:v>
                </c:pt>
                <c:pt idx="154">
                  <c:v>0.92677325010299749</c:v>
                </c:pt>
                <c:pt idx="155">
                  <c:v>0.92627823352813754</c:v>
                </c:pt>
                <c:pt idx="156">
                  <c:v>0.92578297853469749</c:v>
                </c:pt>
                <c:pt idx="157">
                  <c:v>0.92528748512268</c:v>
                </c:pt>
                <c:pt idx="158">
                  <c:v>0.92479169368743996</c:v>
                </c:pt>
                <c:pt idx="159">
                  <c:v>0.9242955446243275</c:v>
                </c:pt>
                <c:pt idx="160">
                  <c:v>0.92379921674728505</c:v>
                </c:pt>
                <c:pt idx="161">
                  <c:v>0.92330253124237005</c:v>
                </c:pt>
                <c:pt idx="162">
                  <c:v>0.92280566692352251</c:v>
                </c:pt>
                <c:pt idx="163">
                  <c:v>0.92230850458145253</c:v>
                </c:pt>
                <c:pt idx="164">
                  <c:v>0.92181098461151001</c:v>
                </c:pt>
                <c:pt idx="165">
                  <c:v>0.9213132858276375</c:v>
                </c:pt>
                <c:pt idx="166">
                  <c:v>0.92081528902053755</c:v>
                </c:pt>
                <c:pt idx="167">
                  <c:v>0.92031693458557251</c:v>
                </c:pt>
                <c:pt idx="168">
                  <c:v>0.91981840133667003</c:v>
                </c:pt>
                <c:pt idx="169">
                  <c:v>0.91931951045990001</c:v>
                </c:pt>
                <c:pt idx="170">
                  <c:v>0.91882038116455</c:v>
                </c:pt>
                <c:pt idx="171">
                  <c:v>0.91832101345062245</c:v>
                </c:pt>
                <c:pt idx="172">
                  <c:v>0.91782134771347001</c:v>
                </c:pt>
                <c:pt idx="173">
                  <c:v>0.91732132434845004</c:v>
                </c:pt>
                <c:pt idx="174">
                  <c:v>0.91682112216949496</c:v>
                </c:pt>
                <c:pt idx="175">
                  <c:v>0.91632056236267001</c:v>
                </c:pt>
                <c:pt idx="176">
                  <c:v>0.91581976413726751</c:v>
                </c:pt>
                <c:pt idx="177">
                  <c:v>0.91531860828399747</c:v>
                </c:pt>
                <c:pt idx="178">
                  <c:v>0.91481727361678999</c:v>
                </c:pt>
                <c:pt idx="179">
                  <c:v>0.91431564092635997</c:v>
                </c:pt>
                <c:pt idx="180">
                  <c:v>0.91381365060806252</c:v>
                </c:pt>
                <c:pt idx="181">
                  <c:v>0.91331142187118497</c:v>
                </c:pt>
                <c:pt idx="182">
                  <c:v>0.91280889511108498</c:v>
                </c:pt>
                <c:pt idx="183">
                  <c:v>0.91230607032776001</c:v>
                </c:pt>
                <c:pt idx="184">
                  <c:v>0.91180300712585505</c:v>
                </c:pt>
                <c:pt idx="185">
                  <c:v>0.91129964590072754</c:v>
                </c:pt>
                <c:pt idx="186">
                  <c:v>0.91079598665237504</c:v>
                </c:pt>
                <c:pt idx="187">
                  <c:v>0.91029196977615245</c:v>
                </c:pt>
                <c:pt idx="188">
                  <c:v>0.90978777408599754</c:v>
                </c:pt>
                <c:pt idx="189">
                  <c:v>0.90928322076797496</c:v>
                </c:pt>
                <c:pt idx="190">
                  <c:v>0.90877836942672752</c:v>
                </c:pt>
                <c:pt idx="191">
                  <c:v>0.90827327966689997</c:v>
                </c:pt>
                <c:pt idx="192">
                  <c:v>0.90776789188384999</c:v>
                </c:pt>
                <c:pt idx="193">
                  <c:v>0.90726214647293002</c:v>
                </c:pt>
                <c:pt idx="194">
                  <c:v>0.9067562222480775</c:v>
                </c:pt>
                <c:pt idx="195">
                  <c:v>0.906249940395355</c:v>
                </c:pt>
                <c:pt idx="196">
                  <c:v>0.90574342012405495</c:v>
                </c:pt>
                <c:pt idx="197">
                  <c:v>0.90523648262024003</c:v>
                </c:pt>
                <c:pt idx="198">
                  <c:v>0.90472936630249001</c:v>
                </c:pt>
                <c:pt idx="199">
                  <c:v>0.90422195196151745</c:v>
                </c:pt>
                <c:pt idx="200">
                  <c:v>0.903714179992675</c:v>
                </c:pt>
                <c:pt idx="201">
                  <c:v>0.51319974660873502</c:v>
                </c:pt>
                <c:pt idx="202">
                  <c:v>0.51227128505706754</c:v>
                </c:pt>
                <c:pt idx="203">
                  <c:v>0.51134097576141246</c:v>
                </c:pt>
                <c:pt idx="204">
                  <c:v>0.51040875911712746</c:v>
                </c:pt>
                <c:pt idx="205">
                  <c:v>0.50947463512420754</c:v>
                </c:pt>
                <c:pt idx="206">
                  <c:v>0.50853866338729747</c:v>
                </c:pt>
                <c:pt idx="207">
                  <c:v>0.50760072469711248</c:v>
                </c:pt>
                <c:pt idx="208">
                  <c:v>0.50666081905365001</c:v>
                </c:pt>
                <c:pt idx="209">
                  <c:v>0.50571900606155495</c:v>
                </c:pt>
                <c:pt idx="210">
                  <c:v>0.50477522611617998</c:v>
                </c:pt>
                <c:pt idx="211">
                  <c:v>0.50382947921752996</c:v>
                </c:pt>
                <c:pt idx="212">
                  <c:v>0.50288176536560003</c:v>
                </c:pt>
                <c:pt idx="213">
                  <c:v>0.50193202495574996</c:v>
                </c:pt>
                <c:pt idx="214">
                  <c:v>0.50098019838333252</c:v>
                </c:pt>
                <c:pt idx="215">
                  <c:v>0.50002646446228005</c:v>
                </c:pt>
                <c:pt idx="216">
                  <c:v>0.4990706443786625</c:v>
                </c:pt>
                <c:pt idx="217">
                  <c:v>0.49811276793480003</c:v>
                </c:pt>
                <c:pt idx="218">
                  <c:v>0.49715280532836997</c:v>
                </c:pt>
                <c:pt idx="219">
                  <c:v>0.496190786361695</c:v>
                </c:pt>
                <c:pt idx="220">
                  <c:v>0.4952266812324525</c:v>
                </c:pt>
                <c:pt idx="221">
                  <c:v>0.49426043033599748</c:v>
                </c:pt>
                <c:pt idx="222">
                  <c:v>0.49329209327697748</c:v>
                </c:pt>
                <c:pt idx="223">
                  <c:v>0.49232158064842252</c:v>
                </c:pt>
                <c:pt idx="224">
                  <c:v>0.49134895205497747</c:v>
                </c:pt>
                <c:pt idx="225">
                  <c:v>0.49037417769432001</c:v>
                </c:pt>
                <c:pt idx="226">
                  <c:v>0.48939716815948497</c:v>
                </c:pt>
                <c:pt idx="227">
                  <c:v>0.48841798305511502</c:v>
                </c:pt>
                <c:pt idx="228">
                  <c:v>0.487436562776565</c:v>
                </c:pt>
                <c:pt idx="229">
                  <c:v>0.48645293712616</c:v>
                </c:pt>
                <c:pt idx="230">
                  <c:v>0.48546704649925249</c:v>
                </c:pt>
                <c:pt idx="231">
                  <c:v>0.48447889089584251</c:v>
                </c:pt>
                <c:pt idx="232">
                  <c:v>0.483488500118255</c:v>
                </c:pt>
                <c:pt idx="233">
                  <c:v>0.48249578475952248</c:v>
                </c:pt>
                <c:pt idx="234">
                  <c:v>0.4815007746219625</c:v>
                </c:pt>
                <c:pt idx="235">
                  <c:v>0.4805034101009375</c:v>
                </c:pt>
                <c:pt idx="236">
                  <c:v>0.47950372099876498</c:v>
                </c:pt>
                <c:pt idx="237">
                  <c:v>0.4785016775131225</c:v>
                </c:pt>
                <c:pt idx="238">
                  <c:v>0.47749722003936751</c:v>
                </c:pt>
                <c:pt idx="239">
                  <c:v>0.476490408182145</c:v>
                </c:pt>
                <c:pt idx="240">
                  <c:v>0.47548115253448497</c:v>
                </c:pt>
                <c:pt idx="241">
                  <c:v>0.47446948289871249</c:v>
                </c:pt>
                <c:pt idx="242">
                  <c:v>0.4734553694725025</c:v>
                </c:pt>
                <c:pt idx="243">
                  <c:v>0.47243875265121499</c:v>
                </c:pt>
                <c:pt idx="244">
                  <c:v>0.47141966223716752</c:v>
                </c:pt>
                <c:pt idx="245">
                  <c:v>0.4703980386257175</c:v>
                </c:pt>
                <c:pt idx="246">
                  <c:v>0.46937394142151001</c:v>
                </c:pt>
                <c:pt idx="247">
                  <c:v>0.46834725141525252</c:v>
                </c:pt>
                <c:pt idx="248">
                  <c:v>0.46731802821159252</c:v>
                </c:pt>
                <c:pt idx="249">
                  <c:v>0.46628621220588751</c:v>
                </c:pt>
                <c:pt idx="250">
                  <c:v>0.46525177359580999</c:v>
                </c:pt>
                <c:pt idx="251">
                  <c:v>0.46421471238136253</c:v>
                </c:pt>
                <c:pt idx="252">
                  <c:v>0.463175028562545</c:v>
                </c:pt>
                <c:pt idx="253">
                  <c:v>0.46213263273239252</c:v>
                </c:pt>
                <c:pt idx="254">
                  <c:v>0.46108758449554499</c:v>
                </c:pt>
                <c:pt idx="255">
                  <c:v>0.46003979444503751</c:v>
                </c:pt>
                <c:pt idx="256">
                  <c:v>0.45898923277855003</c:v>
                </c:pt>
                <c:pt idx="257">
                  <c:v>0.45793595910072249</c:v>
                </c:pt>
                <c:pt idx="258">
                  <c:v>0.4568799436092375</c:v>
                </c:pt>
                <c:pt idx="259">
                  <c:v>0.45582106709480252</c:v>
                </c:pt>
                <c:pt idx="260">
                  <c:v>0.45475938916206249</c:v>
                </c:pt>
                <c:pt idx="261">
                  <c:v>0.45369485020637501</c:v>
                </c:pt>
                <c:pt idx="262">
                  <c:v>0.45262742042541498</c:v>
                </c:pt>
                <c:pt idx="263">
                  <c:v>0.45155712962150502</c:v>
                </c:pt>
                <c:pt idx="264">
                  <c:v>0.4504838585853575</c:v>
                </c:pt>
                <c:pt idx="265">
                  <c:v>0.44940766692161499</c:v>
                </c:pt>
                <c:pt idx="266">
                  <c:v>0.44832852482795749</c:v>
                </c:pt>
                <c:pt idx="267">
                  <c:v>0.44724634289741499</c:v>
                </c:pt>
                <c:pt idx="268">
                  <c:v>0.44616115093231251</c:v>
                </c:pt>
                <c:pt idx="269">
                  <c:v>0.44507294893264748</c:v>
                </c:pt>
                <c:pt idx="270">
                  <c:v>0.44398158788681003</c:v>
                </c:pt>
                <c:pt idx="271">
                  <c:v>0.44288715720176752</c:v>
                </c:pt>
                <c:pt idx="272">
                  <c:v>0.44178959727287248</c:v>
                </c:pt>
                <c:pt idx="273">
                  <c:v>0.44068884849548251</c:v>
                </c:pt>
                <c:pt idx="274">
                  <c:v>0.4395849108695975</c:v>
                </c:pt>
                <c:pt idx="275">
                  <c:v>0.43847778439521751</c:v>
                </c:pt>
                <c:pt idx="276">
                  <c:v>0.43736737966537498</c:v>
                </c:pt>
                <c:pt idx="277">
                  <c:v>0.43625366687774753</c:v>
                </c:pt>
                <c:pt idx="278">
                  <c:v>0.43513667583465498</c:v>
                </c:pt>
                <c:pt idx="279">
                  <c:v>0.43401634693145752</c:v>
                </c:pt>
                <c:pt idx="280">
                  <c:v>0.43289262056350752</c:v>
                </c:pt>
                <c:pt idx="281">
                  <c:v>0.4317654669284825</c:v>
                </c:pt>
                <c:pt idx="282">
                  <c:v>0.430634915828705</c:v>
                </c:pt>
                <c:pt idx="283">
                  <c:v>0.42950087785720747</c:v>
                </c:pt>
                <c:pt idx="284">
                  <c:v>0.42836332321166998</c:v>
                </c:pt>
                <c:pt idx="285">
                  <c:v>0.42722222208976751</c:v>
                </c:pt>
                <c:pt idx="286">
                  <c:v>0.42607754468917752</c:v>
                </c:pt>
                <c:pt idx="287">
                  <c:v>0.42492926120758001</c:v>
                </c:pt>
                <c:pt idx="288">
                  <c:v>0.42377734184265248</c:v>
                </c:pt>
                <c:pt idx="289">
                  <c:v>0.42262172698974498</c:v>
                </c:pt>
                <c:pt idx="290">
                  <c:v>0.42146238684654252</c:v>
                </c:pt>
                <c:pt idx="291">
                  <c:v>0.420299261808395</c:v>
                </c:pt>
                <c:pt idx="292">
                  <c:v>0.41913238167762751</c:v>
                </c:pt>
                <c:pt idx="293">
                  <c:v>0.41796162724495001</c:v>
                </c:pt>
                <c:pt idx="294">
                  <c:v>0.41678699851036</c:v>
                </c:pt>
                <c:pt idx="295">
                  <c:v>0.41560846567153997</c:v>
                </c:pt>
                <c:pt idx="296">
                  <c:v>0.41442596912384</c:v>
                </c:pt>
                <c:pt idx="297">
                  <c:v>0.41323944926262002</c:v>
                </c:pt>
                <c:pt idx="298">
                  <c:v>0.41204890608787498</c:v>
                </c:pt>
                <c:pt idx="299">
                  <c:v>0.41085425019264249</c:v>
                </c:pt>
                <c:pt idx="300">
                  <c:v>0.40965548157692</c:v>
                </c:pt>
                <c:pt idx="301">
                  <c:v>0.40845251083374001</c:v>
                </c:pt>
                <c:pt idx="302">
                  <c:v>0.40724533796310503</c:v>
                </c:pt>
                <c:pt idx="303">
                  <c:v>0.40603387355804499</c:v>
                </c:pt>
                <c:pt idx="304">
                  <c:v>0.40481808781623752</c:v>
                </c:pt>
                <c:pt idx="305">
                  <c:v>0.40359792113304249</c:v>
                </c:pt>
                <c:pt idx="306">
                  <c:v>0.40237334370612998</c:v>
                </c:pt>
                <c:pt idx="307">
                  <c:v>0.40114429593086248</c:v>
                </c:pt>
                <c:pt idx="308">
                  <c:v>0.3999107480049125</c:v>
                </c:pt>
                <c:pt idx="309">
                  <c:v>0.39867255091667247</c:v>
                </c:pt>
                <c:pt idx="310">
                  <c:v>0.39742979407310502</c:v>
                </c:pt>
                <c:pt idx="311">
                  <c:v>0.39618229866027749</c:v>
                </c:pt>
                <c:pt idx="312">
                  <c:v>0.39493006467819253</c:v>
                </c:pt>
                <c:pt idx="313">
                  <c:v>0.39367306232452498</c:v>
                </c:pt>
                <c:pt idx="314">
                  <c:v>0.39241245388984752</c:v>
                </c:pt>
                <c:pt idx="315">
                  <c:v>0.39116120338440002</c:v>
                </c:pt>
                <c:pt idx="316">
                  <c:v>0.38991922140121499</c:v>
                </c:pt>
                <c:pt idx="317">
                  <c:v>0.38868638873100247</c:v>
                </c:pt>
                <c:pt idx="318">
                  <c:v>0.38746267557144248</c:v>
                </c:pt>
                <c:pt idx="319">
                  <c:v>0.38624790310859752</c:v>
                </c:pt>
                <c:pt idx="320">
                  <c:v>0.38504207134246748</c:v>
                </c:pt>
                <c:pt idx="321">
                  <c:v>0.38384497165679998</c:v>
                </c:pt>
                <c:pt idx="322">
                  <c:v>0.38265663385391252</c:v>
                </c:pt>
                <c:pt idx="323">
                  <c:v>0.38147696852683999</c:v>
                </c:pt>
                <c:pt idx="324">
                  <c:v>0.38030573725700501</c:v>
                </c:pt>
                <c:pt idx="325">
                  <c:v>0.37914299964904752</c:v>
                </c:pt>
                <c:pt idx="326">
                  <c:v>0.37798860669135997</c:v>
                </c:pt>
                <c:pt idx="327">
                  <c:v>0.37684249877929749</c:v>
                </c:pt>
                <c:pt idx="328">
                  <c:v>0.37570458650589</c:v>
                </c:pt>
                <c:pt idx="329">
                  <c:v>0.37457475066184998</c:v>
                </c:pt>
                <c:pt idx="330">
                  <c:v>0.37345296144485501</c:v>
                </c:pt>
                <c:pt idx="331">
                  <c:v>0.37233915925026001</c:v>
                </c:pt>
                <c:pt idx="332">
                  <c:v>0.37123322486877502</c:v>
                </c:pt>
                <c:pt idx="333">
                  <c:v>0.37013503909111001</c:v>
                </c:pt>
                <c:pt idx="334">
                  <c:v>0.36904457211494501</c:v>
                </c:pt>
                <c:pt idx="335">
                  <c:v>0.36796173453330999</c:v>
                </c:pt>
                <c:pt idx="336">
                  <c:v>0.36688655614853</c:v>
                </c:pt>
                <c:pt idx="337">
                  <c:v>0.36581876873969998</c:v>
                </c:pt>
                <c:pt idx="338">
                  <c:v>0.36475840210914501</c:v>
                </c:pt>
                <c:pt idx="339">
                  <c:v>0.36370542645454501</c:v>
                </c:pt>
                <c:pt idx="340">
                  <c:v>0.362659722566605</c:v>
                </c:pt>
                <c:pt idx="341">
                  <c:v>0.36162120103835999</c:v>
                </c:pt>
                <c:pt idx="342">
                  <c:v>0.36058977246284502</c:v>
                </c:pt>
                <c:pt idx="343">
                  <c:v>0.35956549644470248</c:v>
                </c:pt>
                <c:pt idx="344">
                  <c:v>0.3585481941699975</c:v>
                </c:pt>
                <c:pt idx="345">
                  <c:v>0.35753783583641002</c:v>
                </c:pt>
                <c:pt idx="346">
                  <c:v>0.35653430223464999</c:v>
                </c:pt>
                <c:pt idx="347">
                  <c:v>0.35553762316703752</c:v>
                </c:pt>
                <c:pt idx="348">
                  <c:v>0.3545476496219625</c:v>
                </c:pt>
                <c:pt idx="349">
                  <c:v>0.35356438159942749</c:v>
                </c:pt>
                <c:pt idx="350">
                  <c:v>0.352587670087815</c:v>
                </c:pt>
                <c:pt idx="351">
                  <c:v>0.35161754488945002</c:v>
                </c:pt>
                <c:pt idx="352">
                  <c:v>0.350653886795045</c:v>
                </c:pt>
                <c:pt idx="353">
                  <c:v>0.3496967256069175</c:v>
                </c:pt>
                <c:pt idx="354">
                  <c:v>0.34874588251114003</c:v>
                </c:pt>
                <c:pt idx="355">
                  <c:v>0.34780138731002752</c:v>
                </c:pt>
                <c:pt idx="356">
                  <c:v>0.34686309099197499</c:v>
                </c:pt>
                <c:pt idx="357">
                  <c:v>0.34593102335929748</c:v>
                </c:pt>
                <c:pt idx="358">
                  <c:v>0.34500512480735751</c:v>
                </c:pt>
                <c:pt idx="359">
                  <c:v>0.34408521652221752</c:v>
                </c:pt>
                <c:pt idx="360">
                  <c:v>0.3431714475154875</c:v>
                </c:pt>
                <c:pt idx="361">
                  <c:v>0.34226357936859247</c:v>
                </c:pt>
                <c:pt idx="362">
                  <c:v>0.34136164188384999</c:v>
                </c:pt>
                <c:pt idx="363">
                  <c:v>0.34046560525894248</c:v>
                </c:pt>
                <c:pt idx="364">
                  <c:v>0.33957535028457753</c:v>
                </c:pt>
                <c:pt idx="365">
                  <c:v>0.3386909067630775</c:v>
                </c:pt>
                <c:pt idx="366">
                  <c:v>0.33781209588050748</c:v>
                </c:pt>
                <c:pt idx="367">
                  <c:v>0.336938977241515</c:v>
                </c:pt>
                <c:pt idx="368">
                  <c:v>0.33607149124145502</c:v>
                </c:pt>
                <c:pt idx="369">
                  <c:v>0.33520960807800249</c:v>
                </c:pt>
                <c:pt idx="370">
                  <c:v>0.33435317873954751</c:v>
                </c:pt>
                <c:pt idx="371">
                  <c:v>0.33350223302841248</c:v>
                </c:pt>
                <c:pt idx="372">
                  <c:v>0.33265668153762751</c:v>
                </c:pt>
                <c:pt idx="373">
                  <c:v>0.33181649446487499</c:v>
                </c:pt>
                <c:pt idx="374">
                  <c:v>0.33098164200782748</c:v>
                </c:pt>
                <c:pt idx="375">
                  <c:v>0.33015209436416748</c:v>
                </c:pt>
                <c:pt idx="376">
                  <c:v>0.3293277621269225</c:v>
                </c:pt>
                <c:pt idx="377">
                  <c:v>0.32850864529609752</c:v>
                </c:pt>
                <c:pt idx="378">
                  <c:v>0.32769459486007751</c:v>
                </c:pt>
                <c:pt idx="379">
                  <c:v>0.32688570022583002</c:v>
                </c:pt>
                <c:pt idx="380">
                  <c:v>0.32608187198638999</c:v>
                </c:pt>
                <c:pt idx="381">
                  <c:v>0.32528299093246499</c:v>
                </c:pt>
                <c:pt idx="382">
                  <c:v>0.32448911666870001</c:v>
                </c:pt>
                <c:pt idx="383">
                  <c:v>0.32370015978813249</c:v>
                </c:pt>
                <c:pt idx="384">
                  <c:v>0.322916120290755</c:v>
                </c:pt>
                <c:pt idx="385">
                  <c:v>0.32213687896728499</c:v>
                </c:pt>
                <c:pt idx="386">
                  <c:v>0.32136246562004001</c:v>
                </c:pt>
                <c:pt idx="387">
                  <c:v>0.3205927908420575</c:v>
                </c:pt>
                <c:pt idx="388">
                  <c:v>0.31982788443565252</c:v>
                </c:pt>
                <c:pt idx="389">
                  <c:v>0.31906762719154252</c:v>
                </c:pt>
                <c:pt idx="390">
                  <c:v>0.31831198930740251</c:v>
                </c:pt>
                <c:pt idx="391">
                  <c:v>0.31756103038787747</c:v>
                </c:pt>
                <c:pt idx="392">
                  <c:v>0.31681460142135498</c:v>
                </c:pt>
                <c:pt idx="393">
                  <c:v>0.31607273221016002</c:v>
                </c:pt>
                <c:pt idx="394">
                  <c:v>0.3153353035449975</c:v>
                </c:pt>
                <c:pt idx="395">
                  <c:v>0.31460237503051752</c:v>
                </c:pt>
                <c:pt idx="396">
                  <c:v>0.31387382745742748</c:v>
                </c:pt>
                <c:pt idx="397">
                  <c:v>0.31314969062805248</c:v>
                </c:pt>
                <c:pt idx="398">
                  <c:v>0.31242987513542247</c:v>
                </c:pt>
                <c:pt idx="399">
                  <c:v>0.31171444058418252</c:v>
                </c:pt>
                <c:pt idx="400">
                  <c:v>0.311003267765045</c:v>
                </c:pt>
                <c:pt idx="401">
                  <c:v>0.31029626727104248</c:v>
                </c:pt>
                <c:pt idx="402">
                  <c:v>0.30959352850914001</c:v>
                </c:pt>
                <c:pt idx="403">
                  <c:v>0.30889496207237249</c:v>
                </c:pt>
                <c:pt idx="404">
                  <c:v>0.30820056796074002</c:v>
                </c:pt>
                <c:pt idx="405">
                  <c:v>0.30751025676727251</c:v>
                </c:pt>
                <c:pt idx="406">
                  <c:v>0.30682405829429749</c:v>
                </c:pt>
                <c:pt idx="407">
                  <c:v>0.30614188313484247</c:v>
                </c:pt>
                <c:pt idx="408">
                  <c:v>0.30546373128891002</c:v>
                </c:pt>
                <c:pt idx="409">
                  <c:v>0.30478954315185502</c:v>
                </c:pt>
                <c:pt idx="410">
                  <c:v>0.30411928892135498</c:v>
                </c:pt>
                <c:pt idx="411">
                  <c:v>0.303452998399735</c:v>
                </c:pt>
                <c:pt idx="412">
                  <c:v>0.30279058218002253</c:v>
                </c:pt>
                <c:pt idx="413">
                  <c:v>0.30213201045990001</c:v>
                </c:pt>
                <c:pt idx="414">
                  <c:v>0.30147728323936501</c:v>
                </c:pt>
                <c:pt idx="415">
                  <c:v>0.30082640051841752</c:v>
                </c:pt>
                <c:pt idx="416">
                  <c:v>0.3001792430877675</c:v>
                </c:pt>
                <c:pt idx="417">
                  <c:v>0.29953584074973999</c:v>
                </c:pt>
                <c:pt idx="418">
                  <c:v>0.2988961338996875</c:v>
                </c:pt>
                <c:pt idx="419">
                  <c:v>0.29826012253761253</c:v>
                </c:pt>
                <c:pt idx="420">
                  <c:v>0.29762774705886752</c:v>
                </c:pt>
                <c:pt idx="421">
                  <c:v>0.29699900746345498</c:v>
                </c:pt>
                <c:pt idx="422">
                  <c:v>0.29637393355369501</c:v>
                </c:pt>
                <c:pt idx="423">
                  <c:v>0.29575234651565502</c:v>
                </c:pt>
                <c:pt idx="424">
                  <c:v>0.29513433575630249</c:v>
                </c:pt>
                <c:pt idx="425">
                  <c:v>0.29451987147331249</c:v>
                </c:pt>
                <c:pt idx="426">
                  <c:v>0.29390889406204251</c:v>
                </c:pt>
                <c:pt idx="427">
                  <c:v>0.29330137372017001</c:v>
                </c:pt>
                <c:pt idx="428">
                  <c:v>0.29269731044769248</c:v>
                </c:pt>
                <c:pt idx="429">
                  <c:v>0.29209667444229248</c:v>
                </c:pt>
                <c:pt idx="430">
                  <c:v>0.29149937629699751</c:v>
                </c:pt>
                <c:pt idx="431">
                  <c:v>0.29090550541877752</c:v>
                </c:pt>
                <c:pt idx="432">
                  <c:v>0.29031491279602001</c:v>
                </c:pt>
                <c:pt idx="433">
                  <c:v>0.28972771763801503</c:v>
                </c:pt>
                <c:pt idx="434">
                  <c:v>0.28914377093315002</c:v>
                </c:pt>
                <c:pt idx="435">
                  <c:v>0.288563042879105</c:v>
                </c:pt>
                <c:pt idx="436">
                  <c:v>0.28798562288284252</c:v>
                </c:pt>
                <c:pt idx="437">
                  <c:v>0.28741142153740001</c:v>
                </c:pt>
                <c:pt idx="438">
                  <c:v>0.28684040904045</c:v>
                </c:pt>
                <c:pt idx="439">
                  <c:v>0.28627255558967502</c:v>
                </c:pt>
                <c:pt idx="440">
                  <c:v>0.28570786118507502</c:v>
                </c:pt>
                <c:pt idx="441">
                  <c:v>0.28514629602432251</c:v>
                </c:pt>
                <c:pt idx="442">
                  <c:v>0.28458786010742249</c:v>
                </c:pt>
                <c:pt idx="443">
                  <c:v>0.28403249382972751</c:v>
                </c:pt>
                <c:pt idx="444">
                  <c:v>0.28348019719123752</c:v>
                </c:pt>
                <c:pt idx="445">
                  <c:v>0.28293091058731001</c:v>
                </c:pt>
                <c:pt idx="446">
                  <c:v>0.2823846638202675</c:v>
                </c:pt>
                <c:pt idx="447">
                  <c:v>0.28184139728546248</c:v>
                </c:pt>
                <c:pt idx="448">
                  <c:v>0.28130111098289501</c:v>
                </c:pt>
                <c:pt idx="449">
                  <c:v>0.28076380491256753</c:v>
                </c:pt>
                <c:pt idx="450">
                  <c:v>0.28022941946983249</c:v>
                </c:pt>
                <c:pt idx="451">
                  <c:v>0.27969792485236999</c:v>
                </c:pt>
                <c:pt idx="452">
                  <c:v>0.2791693508625025</c:v>
                </c:pt>
                <c:pt idx="453">
                  <c:v>0.27864363789558499</c:v>
                </c:pt>
                <c:pt idx="454">
                  <c:v>0.27812075614929249</c:v>
                </c:pt>
                <c:pt idx="455">
                  <c:v>0.27760076522827248</c:v>
                </c:pt>
                <c:pt idx="456">
                  <c:v>0.27708354592323248</c:v>
                </c:pt>
                <c:pt idx="457">
                  <c:v>0.27656906843185503</c:v>
                </c:pt>
                <c:pt idx="458">
                  <c:v>0.27605745196342502</c:v>
                </c:pt>
                <c:pt idx="459">
                  <c:v>0.27554854750633251</c:v>
                </c:pt>
                <c:pt idx="460">
                  <c:v>0.2750424146652225</c:v>
                </c:pt>
                <c:pt idx="461">
                  <c:v>0.2745389640331275</c:v>
                </c:pt>
                <c:pt idx="462">
                  <c:v>0.27403822541237</c:v>
                </c:pt>
                <c:pt idx="463">
                  <c:v>0.2735401391983025</c:v>
                </c:pt>
                <c:pt idx="464">
                  <c:v>0.2730449736118325</c:v>
                </c:pt>
                <c:pt idx="465">
                  <c:v>0.27255219221115001</c:v>
                </c:pt>
                <c:pt idx="466">
                  <c:v>0.27206206321716248</c:v>
                </c:pt>
                <c:pt idx="467">
                  <c:v>0.271574556827545</c:v>
                </c:pt>
                <c:pt idx="468">
                  <c:v>0.27108958363532998</c:v>
                </c:pt>
                <c:pt idx="469">
                  <c:v>0.27060726284980752</c:v>
                </c:pt>
                <c:pt idx="470">
                  <c:v>0.27012744545936501</c:v>
                </c:pt>
                <c:pt idx="471">
                  <c:v>0.26965019106865001</c:v>
                </c:pt>
                <c:pt idx="472">
                  <c:v>0.26917544007301247</c:v>
                </c:pt>
                <c:pt idx="473">
                  <c:v>0.2687031924724575</c:v>
                </c:pt>
                <c:pt idx="474">
                  <c:v>0.26823344826698248</c:v>
                </c:pt>
                <c:pt idx="475">
                  <c:v>0.26776614785194502</c:v>
                </c:pt>
                <c:pt idx="476">
                  <c:v>0.26730132102966248</c:v>
                </c:pt>
                <c:pt idx="477">
                  <c:v>0.26683896780013999</c:v>
                </c:pt>
                <c:pt idx="478">
                  <c:v>0.26637899875640753</c:v>
                </c:pt>
                <c:pt idx="479">
                  <c:v>0.26592144370079002</c:v>
                </c:pt>
                <c:pt idx="480">
                  <c:v>0.26546627283096252</c:v>
                </c:pt>
                <c:pt idx="481">
                  <c:v>0.26501348614692749</c:v>
                </c:pt>
                <c:pt idx="482">
                  <c:v>0.26456308364868247</c:v>
                </c:pt>
                <c:pt idx="483">
                  <c:v>0.26411500573158248</c:v>
                </c:pt>
                <c:pt idx="484">
                  <c:v>0.26366925239562999</c:v>
                </c:pt>
                <c:pt idx="485">
                  <c:v>0.26322579383849998</c:v>
                </c:pt>
                <c:pt idx="486">
                  <c:v>0.26278465986251748</c:v>
                </c:pt>
                <c:pt idx="487">
                  <c:v>0.26234582066536</c:v>
                </c:pt>
                <c:pt idx="488">
                  <c:v>0.26190921664237998</c:v>
                </c:pt>
                <c:pt idx="489">
                  <c:v>0.26147493720054749</c:v>
                </c:pt>
                <c:pt idx="490">
                  <c:v>0.26104280352592502</c:v>
                </c:pt>
                <c:pt idx="491">
                  <c:v>0.26061299443245001</c:v>
                </c:pt>
                <c:pt idx="492">
                  <c:v>0.26018533110618502</c:v>
                </c:pt>
                <c:pt idx="493">
                  <c:v>0.25975990295410251</c:v>
                </c:pt>
                <c:pt idx="494">
                  <c:v>0.25933662056923001</c:v>
                </c:pt>
                <c:pt idx="495">
                  <c:v>0.25891554355621249</c:v>
                </c:pt>
                <c:pt idx="496">
                  <c:v>0.25849661231040999</c:v>
                </c:pt>
                <c:pt idx="497">
                  <c:v>0.25807982683181752</c:v>
                </c:pt>
                <c:pt idx="498">
                  <c:v>0.25766515731811501</c:v>
                </c:pt>
                <c:pt idx="499">
                  <c:v>0.25725263357162498</c:v>
                </c:pt>
                <c:pt idx="500">
                  <c:v>0.25684219598770253</c:v>
                </c:pt>
                <c:pt idx="501">
                  <c:v>0.25643387436866749</c:v>
                </c:pt>
                <c:pt idx="502">
                  <c:v>0.25602760910987749</c:v>
                </c:pt>
                <c:pt idx="503">
                  <c:v>0.25562340021133501</c:v>
                </c:pt>
                <c:pt idx="504">
                  <c:v>0.255221247673035</c:v>
                </c:pt>
                <c:pt idx="505">
                  <c:v>0.25482115149498002</c:v>
                </c:pt>
                <c:pt idx="506">
                  <c:v>0.25442308187484752</c:v>
                </c:pt>
                <c:pt idx="507">
                  <c:v>0.2540269792079925</c:v>
                </c:pt>
                <c:pt idx="508">
                  <c:v>0.25363290309906</c:v>
                </c:pt>
                <c:pt idx="509">
                  <c:v>0.25324085354804998</c:v>
                </c:pt>
                <c:pt idx="510">
                  <c:v>0.25285077095031749</c:v>
                </c:pt>
                <c:pt idx="511">
                  <c:v>0.25246262550353998</c:v>
                </c:pt>
                <c:pt idx="512">
                  <c:v>0.25207641720771751</c:v>
                </c:pt>
                <c:pt idx="513">
                  <c:v>0.25169220566749501</c:v>
                </c:pt>
                <c:pt idx="514">
                  <c:v>0.25130990147590748</c:v>
                </c:pt>
                <c:pt idx="515">
                  <c:v>0.25092953443527249</c:v>
                </c:pt>
                <c:pt idx="516">
                  <c:v>0.25055107474326999</c:v>
                </c:pt>
                <c:pt idx="517">
                  <c:v>0.25017446279525751</c:v>
                </c:pt>
                <c:pt idx="518">
                  <c:v>0.25000125169754001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52C-42A4-81FD-63A099402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9558831"/>
        <c:axId val="1483266079"/>
      </c:scatterChart>
      <c:scatterChart>
        <c:scatterStyle val="smoothMarker"/>
        <c:varyColors val="0"/>
        <c:ser>
          <c:idx val="1"/>
          <c:order val="1"/>
          <c:tx>
            <c:v>Mach Number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'Restriction Choking'!$D$2:$D$713</c:f>
              <c:numCache>
                <c:formatCode>General</c:formatCode>
                <c:ptCount val="712"/>
                <c:pt idx="0">
                  <c:v>0</c:v>
                </c:pt>
                <c:pt idx="1">
                  <c:v>2.5000000000000001E-3</c:v>
                </c:pt>
                <c:pt idx="2">
                  <c:v>5.0000000000000001E-3</c:v>
                </c:pt>
                <c:pt idx="3">
                  <c:v>7.4999999999999997E-3</c:v>
                </c:pt>
                <c:pt idx="4">
                  <c:v>0.01</c:v>
                </c:pt>
                <c:pt idx="5">
                  <c:v>1.2500000000000001E-2</c:v>
                </c:pt>
                <c:pt idx="6">
                  <c:v>1.4999999999999999E-2</c:v>
                </c:pt>
                <c:pt idx="7">
                  <c:v>1.7500000000000002E-2</c:v>
                </c:pt>
                <c:pt idx="8">
                  <c:v>0.02</c:v>
                </c:pt>
                <c:pt idx="9">
                  <c:v>2.2499999999999999E-2</c:v>
                </c:pt>
                <c:pt idx="10">
                  <c:v>2.5000000000000001E-2</c:v>
                </c:pt>
                <c:pt idx="11">
                  <c:v>2.75E-2</c:v>
                </c:pt>
                <c:pt idx="12">
                  <c:v>0.03</c:v>
                </c:pt>
                <c:pt idx="13">
                  <c:v>3.2500000000000001E-2</c:v>
                </c:pt>
                <c:pt idx="14">
                  <c:v>3.5000000000000003E-2</c:v>
                </c:pt>
                <c:pt idx="15">
                  <c:v>3.7499999999999999E-2</c:v>
                </c:pt>
                <c:pt idx="16">
                  <c:v>0.04</c:v>
                </c:pt>
                <c:pt idx="17">
                  <c:v>4.2500000000000003E-2</c:v>
                </c:pt>
                <c:pt idx="18">
                  <c:v>4.4999999999999998E-2</c:v>
                </c:pt>
                <c:pt idx="19">
                  <c:v>4.7500000000000001E-2</c:v>
                </c:pt>
                <c:pt idx="20">
                  <c:v>0.05</c:v>
                </c:pt>
                <c:pt idx="21">
                  <c:v>5.2499999999999998E-2</c:v>
                </c:pt>
                <c:pt idx="22">
                  <c:v>5.5E-2</c:v>
                </c:pt>
                <c:pt idx="23">
                  <c:v>5.7500004768371603E-2</c:v>
                </c:pt>
                <c:pt idx="24">
                  <c:v>0.06</c:v>
                </c:pt>
                <c:pt idx="25">
                  <c:v>6.25E-2</c:v>
                </c:pt>
                <c:pt idx="26">
                  <c:v>6.5000000000000002E-2</c:v>
                </c:pt>
                <c:pt idx="27">
                  <c:v>6.7499995231628404E-2</c:v>
                </c:pt>
                <c:pt idx="28">
                  <c:v>7.0000000000000007E-2</c:v>
                </c:pt>
                <c:pt idx="29">
                  <c:v>7.2499999999999995E-2</c:v>
                </c:pt>
                <c:pt idx="30">
                  <c:v>7.4999999999999997E-2</c:v>
                </c:pt>
                <c:pt idx="31">
                  <c:v>7.7499995231628399E-2</c:v>
                </c:pt>
                <c:pt idx="32">
                  <c:v>0.08</c:v>
                </c:pt>
                <c:pt idx="33">
                  <c:v>8.2500000000000004E-2</c:v>
                </c:pt>
                <c:pt idx="34">
                  <c:v>8.5000000000000006E-2</c:v>
                </c:pt>
                <c:pt idx="35">
                  <c:v>8.7499999999999994E-2</c:v>
                </c:pt>
                <c:pt idx="36">
                  <c:v>0.09</c:v>
                </c:pt>
                <c:pt idx="37">
                  <c:v>9.2499999999999999E-2</c:v>
                </c:pt>
                <c:pt idx="38">
                  <c:v>9.5000000000000001E-2</c:v>
                </c:pt>
                <c:pt idx="39">
                  <c:v>9.7500000000000003E-2</c:v>
                </c:pt>
                <c:pt idx="40">
                  <c:v>0.1</c:v>
                </c:pt>
                <c:pt idx="41">
                  <c:v>0.10249999999999999</c:v>
                </c:pt>
                <c:pt idx="42">
                  <c:v>0.105</c:v>
                </c:pt>
                <c:pt idx="43">
                  <c:v>0.1075</c:v>
                </c:pt>
                <c:pt idx="44">
                  <c:v>0.11</c:v>
                </c:pt>
                <c:pt idx="45">
                  <c:v>0.112499990463257</c:v>
                </c:pt>
                <c:pt idx="46">
                  <c:v>0.115000009536743</c:v>
                </c:pt>
                <c:pt idx="47">
                  <c:v>0.11749999999999999</c:v>
                </c:pt>
                <c:pt idx="48">
                  <c:v>0.12</c:v>
                </c:pt>
                <c:pt idx="49">
                  <c:v>0.1225</c:v>
                </c:pt>
                <c:pt idx="50">
                  <c:v>0.125</c:v>
                </c:pt>
                <c:pt idx="51">
                  <c:v>0.1275</c:v>
                </c:pt>
                <c:pt idx="52">
                  <c:v>0.13</c:v>
                </c:pt>
                <c:pt idx="53">
                  <c:v>0.13250000000000001</c:v>
                </c:pt>
                <c:pt idx="54">
                  <c:v>0.134999990463257</c:v>
                </c:pt>
                <c:pt idx="55">
                  <c:v>0.13750000000000001</c:v>
                </c:pt>
                <c:pt idx="56">
                  <c:v>0.14000000000000001</c:v>
                </c:pt>
                <c:pt idx="57">
                  <c:v>0.14249999999999999</c:v>
                </c:pt>
                <c:pt idx="58">
                  <c:v>0.14499999999999999</c:v>
                </c:pt>
                <c:pt idx="59">
                  <c:v>0.14749999999999999</c:v>
                </c:pt>
                <c:pt idx="60">
                  <c:v>0.15</c:v>
                </c:pt>
                <c:pt idx="61">
                  <c:v>0.1525</c:v>
                </c:pt>
                <c:pt idx="62">
                  <c:v>0.15499999046325699</c:v>
                </c:pt>
                <c:pt idx="63">
                  <c:v>0.1575</c:v>
                </c:pt>
                <c:pt idx="64">
                  <c:v>0.16</c:v>
                </c:pt>
                <c:pt idx="65">
                  <c:v>0.16250000000000001</c:v>
                </c:pt>
                <c:pt idx="66">
                  <c:v>0.16500000000000001</c:v>
                </c:pt>
                <c:pt idx="67">
                  <c:v>0.16750000000000001</c:v>
                </c:pt>
                <c:pt idx="68">
                  <c:v>0.17</c:v>
                </c:pt>
                <c:pt idx="69">
                  <c:v>0.17249999999999999</c:v>
                </c:pt>
                <c:pt idx="70">
                  <c:v>0.17499999999999999</c:v>
                </c:pt>
                <c:pt idx="71">
                  <c:v>0.17749999999999999</c:v>
                </c:pt>
                <c:pt idx="72">
                  <c:v>0.18</c:v>
                </c:pt>
                <c:pt idx="73">
                  <c:v>0.1825</c:v>
                </c:pt>
                <c:pt idx="74">
                  <c:v>0.185</c:v>
                </c:pt>
                <c:pt idx="75">
                  <c:v>0.1875</c:v>
                </c:pt>
                <c:pt idx="76">
                  <c:v>0.19</c:v>
                </c:pt>
                <c:pt idx="77">
                  <c:v>0.1925</c:v>
                </c:pt>
                <c:pt idx="78">
                  <c:v>0.19500000000000001</c:v>
                </c:pt>
                <c:pt idx="79">
                  <c:v>0.19750000000000001</c:v>
                </c:pt>
                <c:pt idx="80">
                  <c:v>0.2</c:v>
                </c:pt>
                <c:pt idx="81">
                  <c:v>0.20250000000000001</c:v>
                </c:pt>
                <c:pt idx="82">
                  <c:v>0.20499999999999999</c:v>
                </c:pt>
                <c:pt idx="83">
                  <c:v>0.207499980926514</c:v>
                </c:pt>
                <c:pt idx="84">
                  <c:v>0.21</c:v>
                </c:pt>
                <c:pt idx="85">
                  <c:v>0.21249999999999999</c:v>
                </c:pt>
                <c:pt idx="86">
                  <c:v>0.215</c:v>
                </c:pt>
                <c:pt idx="87">
                  <c:v>0.2175</c:v>
                </c:pt>
                <c:pt idx="88">
                  <c:v>0.22</c:v>
                </c:pt>
                <c:pt idx="89">
                  <c:v>0.2225</c:v>
                </c:pt>
                <c:pt idx="90">
                  <c:v>0.22499998092651399</c:v>
                </c:pt>
                <c:pt idx="91">
                  <c:v>0.22750000000000001</c:v>
                </c:pt>
                <c:pt idx="92">
                  <c:v>0.230000019073486</c:v>
                </c:pt>
                <c:pt idx="93">
                  <c:v>0.23250000000000001</c:v>
                </c:pt>
                <c:pt idx="94">
                  <c:v>0.23499999999999999</c:v>
                </c:pt>
                <c:pt idx="95">
                  <c:v>0.23749999999999999</c:v>
                </c:pt>
                <c:pt idx="96">
                  <c:v>0.24</c:v>
                </c:pt>
                <c:pt idx="97">
                  <c:v>0.24249999999999999</c:v>
                </c:pt>
                <c:pt idx="98">
                  <c:v>0.245</c:v>
                </c:pt>
                <c:pt idx="99">
                  <c:v>0.24749998092651398</c:v>
                </c:pt>
                <c:pt idx="100">
                  <c:v>0.25</c:v>
                </c:pt>
                <c:pt idx="101">
                  <c:v>0.2525</c:v>
                </c:pt>
                <c:pt idx="102">
                  <c:v>0.255</c:v>
                </c:pt>
                <c:pt idx="103">
                  <c:v>0.25750000000000001</c:v>
                </c:pt>
                <c:pt idx="104">
                  <c:v>0.26</c:v>
                </c:pt>
                <c:pt idx="105">
                  <c:v>0.26250000000000001</c:v>
                </c:pt>
                <c:pt idx="106">
                  <c:v>0.26500000000000001</c:v>
                </c:pt>
                <c:pt idx="107">
                  <c:v>0.26750000000000002</c:v>
                </c:pt>
                <c:pt idx="108">
                  <c:v>0.269999980926514</c:v>
                </c:pt>
                <c:pt idx="109">
                  <c:v>0.27250000000000002</c:v>
                </c:pt>
                <c:pt idx="110">
                  <c:v>0.27500000000000002</c:v>
                </c:pt>
                <c:pt idx="111">
                  <c:v>0.27750000000000002</c:v>
                </c:pt>
                <c:pt idx="112">
                  <c:v>0.28000000000000003</c:v>
                </c:pt>
                <c:pt idx="113">
                  <c:v>0.28249999999999997</c:v>
                </c:pt>
                <c:pt idx="114">
                  <c:v>0.28499999999999998</c:v>
                </c:pt>
                <c:pt idx="115">
                  <c:v>0.28749998092651396</c:v>
                </c:pt>
                <c:pt idx="116">
                  <c:v>0.28999999999999998</c:v>
                </c:pt>
                <c:pt idx="117">
                  <c:v>0.292500019073486</c:v>
                </c:pt>
                <c:pt idx="118">
                  <c:v>0.29499999999999998</c:v>
                </c:pt>
                <c:pt idx="119">
                  <c:v>0.29749999999999999</c:v>
                </c:pt>
                <c:pt idx="120">
                  <c:v>0.3</c:v>
                </c:pt>
                <c:pt idx="121">
                  <c:v>0.30249999999999999</c:v>
                </c:pt>
                <c:pt idx="122">
                  <c:v>0.30499999999999999</c:v>
                </c:pt>
                <c:pt idx="123">
                  <c:v>0.3075</c:v>
                </c:pt>
                <c:pt idx="124">
                  <c:v>0.30999998092651398</c:v>
                </c:pt>
                <c:pt idx="125">
                  <c:v>0.3125</c:v>
                </c:pt>
                <c:pt idx="126">
                  <c:v>0.315</c:v>
                </c:pt>
                <c:pt idx="127">
                  <c:v>0.3175</c:v>
                </c:pt>
                <c:pt idx="128">
                  <c:v>0.32</c:v>
                </c:pt>
                <c:pt idx="129">
                  <c:v>0.32250000000000001</c:v>
                </c:pt>
                <c:pt idx="130">
                  <c:v>0.32500000000000001</c:v>
                </c:pt>
                <c:pt idx="131">
                  <c:v>0.32750000000000001</c:v>
                </c:pt>
                <c:pt idx="132">
                  <c:v>0.33</c:v>
                </c:pt>
                <c:pt idx="133">
                  <c:v>0.33250000000000002</c:v>
                </c:pt>
                <c:pt idx="134">
                  <c:v>0.33500000000000002</c:v>
                </c:pt>
                <c:pt idx="135">
                  <c:v>0.33750000000000002</c:v>
                </c:pt>
                <c:pt idx="136">
                  <c:v>0.34</c:v>
                </c:pt>
                <c:pt idx="137">
                  <c:v>0.34250000000000003</c:v>
                </c:pt>
                <c:pt idx="138">
                  <c:v>0.34499999999999997</c:v>
                </c:pt>
                <c:pt idx="139">
                  <c:v>0.34749999999999998</c:v>
                </c:pt>
                <c:pt idx="140">
                  <c:v>0.35</c:v>
                </c:pt>
                <c:pt idx="141">
                  <c:v>0.35249999999999998</c:v>
                </c:pt>
                <c:pt idx="142">
                  <c:v>0.35499999999999998</c:v>
                </c:pt>
                <c:pt idx="143">
                  <c:v>0.35749999999999998</c:v>
                </c:pt>
                <c:pt idx="144">
                  <c:v>0.36</c:v>
                </c:pt>
                <c:pt idx="145">
                  <c:v>0.36249999999999999</c:v>
                </c:pt>
                <c:pt idx="146">
                  <c:v>0.36499999999999999</c:v>
                </c:pt>
                <c:pt idx="147">
                  <c:v>0.36749999999999999</c:v>
                </c:pt>
                <c:pt idx="148">
                  <c:v>0.37</c:v>
                </c:pt>
                <c:pt idx="149">
                  <c:v>0.3725</c:v>
                </c:pt>
                <c:pt idx="150">
                  <c:v>0.375</c:v>
                </c:pt>
                <c:pt idx="151">
                  <c:v>0.3775</c:v>
                </c:pt>
                <c:pt idx="152">
                  <c:v>0.38</c:v>
                </c:pt>
                <c:pt idx="153">
                  <c:v>0.38250000000000001</c:v>
                </c:pt>
                <c:pt idx="154">
                  <c:v>0.38500000000000001</c:v>
                </c:pt>
                <c:pt idx="155">
                  <c:v>0.38750000000000001</c:v>
                </c:pt>
                <c:pt idx="156">
                  <c:v>0.39</c:v>
                </c:pt>
                <c:pt idx="157">
                  <c:v>0.39250000000000002</c:v>
                </c:pt>
                <c:pt idx="158">
                  <c:v>0.39500000000000002</c:v>
                </c:pt>
                <c:pt idx="159">
                  <c:v>0.39750003814697299</c:v>
                </c:pt>
                <c:pt idx="160">
                  <c:v>0.4</c:v>
                </c:pt>
                <c:pt idx="161">
                  <c:v>0.40250000000000002</c:v>
                </c:pt>
                <c:pt idx="162">
                  <c:v>0.40500000000000003</c:v>
                </c:pt>
                <c:pt idx="163">
                  <c:v>0.40749999999999997</c:v>
                </c:pt>
                <c:pt idx="164">
                  <c:v>0.41</c:v>
                </c:pt>
                <c:pt idx="165">
                  <c:v>0.41249999999999998</c:v>
                </c:pt>
                <c:pt idx="166">
                  <c:v>0.41499996185302701</c:v>
                </c:pt>
                <c:pt idx="167">
                  <c:v>0.41749999999999998</c:v>
                </c:pt>
                <c:pt idx="168">
                  <c:v>0.42</c:v>
                </c:pt>
                <c:pt idx="169">
                  <c:v>0.42249999999999999</c:v>
                </c:pt>
                <c:pt idx="170">
                  <c:v>0.42499999999999999</c:v>
                </c:pt>
                <c:pt idx="171">
                  <c:v>0.42749999999999999</c:v>
                </c:pt>
                <c:pt idx="172">
                  <c:v>0.43</c:v>
                </c:pt>
                <c:pt idx="173">
                  <c:v>0.43249996185302697</c:v>
                </c:pt>
                <c:pt idx="174">
                  <c:v>0.435</c:v>
                </c:pt>
                <c:pt idx="175">
                  <c:v>0.4375</c:v>
                </c:pt>
                <c:pt idx="176">
                  <c:v>0.44</c:v>
                </c:pt>
                <c:pt idx="177">
                  <c:v>0.4425</c:v>
                </c:pt>
                <c:pt idx="178">
                  <c:v>0.44500000000000001</c:v>
                </c:pt>
                <c:pt idx="179">
                  <c:v>0.44750000000000001</c:v>
                </c:pt>
                <c:pt idx="180">
                  <c:v>0.44999996185302699</c:v>
                </c:pt>
                <c:pt idx="181">
                  <c:v>0.45250000000000001</c:v>
                </c:pt>
                <c:pt idx="182">
                  <c:v>0.45500000000000002</c:v>
                </c:pt>
                <c:pt idx="183">
                  <c:v>0.45750000000000002</c:v>
                </c:pt>
                <c:pt idx="184">
                  <c:v>0.46000003814697299</c:v>
                </c:pt>
                <c:pt idx="185">
                  <c:v>0.46250000000000002</c:v>
                </c:pt>
                <c:pt idx="186">
                  <c:v>0.46500000000000002</c:v>
                </c:pt>
                <c:pt idx="187">
                  <c:v>0.46750000000000003</c:v>
                </c:pt>
                <c:pt idx="188">
                  <c:v>0.47</c:v>
                </c:pt>
                <c:pt idx="189">
                  <c:v>0.47249999999999998</c:v>
                </c:pt>
                <c:pt idx="190">
                  <c:v>0.47499999999999998</c:v>
                </c:pt>
                <c:pt idx="191">
                  <c:v>0.47749996185302701</c:v>
                </c:pt>
                <c:pt idx="192">
                  <c:v>0.48</c:v>
                </c:pt>
                <c:pt idx="193">
                  <c:v>0.48249999999999998</c:v>
                </c:pt>
                <c:pt idx="194">
                  <c:v>0.48499999999999999</c:v>
                </c:pt>
                <c:pt idx="195">
                  <c:v>0.48749999999999999</c:v>
                </c:pt>
                <c:pt idx="196">
                  <c:v>0.49</c:v>
                </c:pt>
                <c:pt idx="197">
                  <c:v>0.49249999999999999</c:v>
                </c:pt>
                <c:pt idx="198">
                  <c:v>0.49499996185302697</c:v>
                </c:pt>
                <c:pt idx="199">
                  <c:v>0.4975</c:v>
                </c:pt>
                <c:pt idx="200">
                  <c:v>0.5</c:v>
                </c:pt>
                <c:pt idx="201">
                  <c:v>0.5</c:v>
                </c:pt>
                <c:pt idx="202">
                  <c:v>0.50249999999999995</c:v>
                </c:pt>
                <c:pt idx="203">
                  <c:v>0.505</c:v>
                </c:pt>
                <c:pt idx="204">
                  <c:v>0.50749999999999995</c:v>
                </c:pt>
                <c:pt idx="205">
                  <c:v>0.51</c:v>
                </c:pt>
                <c:pt idx="206">
                  <c:v>0.51249999999999996</c:v>
                </c:pt>
                <c:pt idx="207">
                  <c:v>0.51500000000000001</c:v>
                </c:pt>
                <c:pt idx="208">
                  <c:v>0.51749999999999996</c:v>
                </c:pt>
                <c:pt idx="209">
                  <c:v>0.52</c:v>
                </c:pt>
                <c:pt idx="210">
                  <c:v>0.52249999999999996</c:v>
                </c:pt>
                <c:pt idx="211">
                  <c:v>0.52500000000000002</c:v>
                </c:pt>
                <c:pt idx="212">
                  <c:v>0.52749999999999997</c:v>
                </c:pt>
                <c:pt idx="213">
                  <c:v>0.53</c:v>
                </c:pt>
                <c:pt idx="214">
                  <c:v>0.53249999999999997</c:v>
                </c:pt>
                <c:pt idx="215">
                  <c:v>0.53500000000000003</c:v>
                </c:pt>
                <c:pt idx="216">
                  <c:v>0.53749999999999998</c:v>
                </c:pt>
                <c:pt idx="217">
                  <c:v>0.54</c:v>
                </c:pt>
                <c:pt idx="218">
                  <c:v>0.54249999999999998</c:v>
                </c:pt>
                <c:pt idx="219">
                  <c:v>0.54500000000000004</c:v>
                </c:pt>
                <c:pt idx="220">
                  <c:v>0.54749999999999999</c:v>
                </c:pt>
                <c:pt idx="221">
                  <c:v>0.55000000000000004</c:v>
                </c:pt>
                <c:pt idx="222">
                  <c:v>0.55249999999999999</c:v>
                </c:pt>
                <c:pt idx="223">
                  <c:v>0.55500000000000005</c:v>
                </c:pt>
                <c:pt idx="224">
                  <c:v>0.5575</c:v>
                </c:pt>
                <c:pt idx="225">
                  <c:v>0.56000000000000005</c:v>
                </c:pt>
                <c:pt idx="226">
                  <c:v>0.5625</c:v>
                </c:pt>
                <c:pt idx="227">
                  <c:v>0.56499999999999995</c:v>
                </c:pt>
                <c:pt idx="228">
                  <c:v>0.5675</c:v>
                </c:pt>
                <c:pt idx="229">
                  <c:v>0.56999999999999995</c:v>
                </c:pt>
                <c:pt idx="230">
                  <c:v>0.57250000000000001</c:v>
                </c:pt>
                <c:pt idx="231">
                  <c:v>0.57499999999999996</c:v>
                </c:pt>
                <c:pt idx="232">
                  <c:v>0.57750000000000001</c:v>
                </c:pt>
                <c:pt idx="233">
                  <c:v>0.57999999999999996</c:v>
                </c:pt>
                <c:pt idx="234">
                  <c:v>0.58250000000000002</c:v>
                </c:pt>
                <c:pt idx="235">
                  <c:v>0.58499999999999996</c:v>
                </c:pt>
                <c:pt idx="236">
                  <c:v>0.58750000000000002</c:v>
                </c:pt>
                <c:pt idx="237">
                  <c:v>0.59</c:v>
                </c:pt>
                <c:pt idx="238">
                  <c:v>0.59250000000000003</c:v>
                </c:pt>
                <c:pt idx="239">
                  <c:v>0.59499999999999997</c:v>
                </c:pt>
                <c:pt idx="240">
                  <c:v>0.59750000000000003</c:v>
                </c:pt>
                <c:pt idx="241">
                  <c:v>0.6</c:v>
                </c:pt>
                <c:pt idx="242">
                  <c:v>0.60250000000000004</c:v>
                </c:pt>
                <c:pt idx="243">
                  <c:v>0.60499999999999998</c:v>
                </c:pt>
                <c:pt idx="244">
                  <c:v>0.60750000000000004</c:v>
                </c:pt>
                <c:pt idx="245">
                  <c:v>0.61</c:v>
                </c:pt>
                <c:pt idx="246">
                  <c:v>0.61250000000000004</c:v>
                </c:pt>
                <c:pt idx="247">
                  <c:v>0.61499999999999999</c:v>
                </c:pt>
                <c:pt idx="248">
                  <c:v>0.61750000000000005</c:v>
                </c:pt>
                <c:pt idx="249">
                  <c:v>0.62</c:v>
                </c:pt>
                <c:pt idx="250">
                  <c:v>0.62250000000000005</c:v>
                </c:pt>
                <c:pt idx="251">
                  <c:v>0.625</c:v>
                </c:pt>
                <c:pt idx="252">
                  <c:v>0.62749999999999995</c:v>
                </c:pt>
                <c:pt idx="253">
                  <c:v>0.63</c:v>
                </c:pt>
                <c:pt idx="254">
                  <c:v>0.63249999999999995</c:v>
                </c:pt>
                <c:pt idx="255">
                  <c:v>0.63500000000000001</c:v>
                </c:pt>
                <c:pt idx="256">
                  <c:v>0.63749999999999996</c:v>
                </c:pt>
                <c:pt idx="257">
                  <c:v>0.64</c:v>
                </c:pt>
                <c:pt idx="258">
                  <c:v>0.64249999999999996</c:v>
                </c:pt>
                <c:pt idx="259">
                  <c:v>0.64500000000000002</c:v>
                </c:pt>
                <c:pt idx="260">
                  <c:v>0.64749999999999996</c:v>
                </c:pt>
                <c:pt idx="261">
                  <c:v>0.65</c:v>
                </c:pt>
                <c:pt idx="262">
                  <c:v>0.65249999999999997</c:v>
                </c:pt>
                <c:pt idx="263">
                  <c:v>0.65500000000000003</c:v>
                </c:pt>
                <c:pt idx="264">
                  <c:v>0.65749999999999997</c:v>
                </c:pt>
                <c:pt idx="265">
                  <c:v>0.66</c:v>
                </c:pt>
                <c:pt idx="266">
                  <c:v>0.66249999999999998</c:v>
                </c:pt>
                <c:pt idx="267">
                  <c:v>0.66500000000000004</c:v>
                </c:pt>
                <c:pt idx="268">
                  <c:v>0.66749999999999998</c:v>
                </c:pt>
                <c:pt idx="269">
                  <c:v>0.67</c:v>
                </c:pt>
                <c:pt idx="270">
                  <c:v>0.67249999999999999</c:v>
                </c:pt>
                <c:pt idx="271">
                  <c:v>0.67500000000000004</c:v>
                </c:pt>
                <c:pt idx="272">
                  <c:v>0.67749999999999999</c:v>
                </c:pt>
                <c:pt idx="273">
                  <c:v>0.68</c:v>
                </c:pt>
                <c:pt idx="274">
                  <c:v>0.6825</c:v>
                </c:pt>
                <c:pt idx="275">
                  <c:v>0.68500000000000005</c:v>
                </c:pt>
                <c:pt idx="276">
                  <c:v>0.6875</c:v>
                </c:pt>
                <c:pt idx="277">
                  <c:v>0.69</c:v>
                </c:pt>
                <c:pt idx="278">
                  <c:v>0.6925</c:v>
                </c:pt>
                <c:pt idx="279">
                  <c:v>0.69499999999999995</c:v>
                </c:pt>
                <c:pt idx="280">
                  <c:v>0.69750000000000001</c:v>
                </c:pt>
                <c:pt idx="281">
                  <c:v>0.7</c:v>
                </c:pt>
                <c:pt idx="282">
                  <c:v>0.70250000000000001</c:v>
                </c:pt>
                <c:pt idx="283">
                  <c:v>0.70499999999999996</c:v>
                </c:pt>
                <c:pt idx="284">
                  <c:v>0.70750000000000002</c:v>
                </c:pt>
                <c:pt idx="285">
                  <c:v>0.71</c:v>
                </c:pt>
                <c:pt idx="286">
                  <c:v>0.71250000000000002</c:v>
                </c:pt>
                <c:pt idx="287">
                  <c:v>0.71499999999999997</c:v>
                </c:pt>
                <c:pt idx="288">
                  <c:v>0.71750000000000003</c:v>
                </c:pt>
                <c:pt idx="289">
                  <c:v>0.72</c:v>
                </c:pt>
                <c:pt idx="290">
                  <c:v>0.72250000000000003</c:v>
                </c:pt>
                <c:pt idx="291">
                  <c:v>0.72499999999999998</c:v>
                </c:pt>
                <c:pt idx="292">
                  <c:v>0.72750000000000004</c:v>
                </c:pt>
                <c:pt idx="293">
                  <c:v>0.73</c:v>
                </c:pt>
                <c:pt idx="294">
                  <c:v>0.73250000000000004</c:v>
                </c:pt>
                <c:pt idx="295">
                  <c:v>0.73499999999999999</c:v>
                </c:pt>
                <c:pt idx="296">
                  <c:v>0.73750000000000004</c:v>
                </c:pt>
                <c:pt idx="297">
                  <c:v>0.74</c:v>
                </c:pt>
                <c:pt idx="298">
                  <c:v>0.74250000000000005</c:v>
                </c:pt>
                <c:pt idx="299">
                  <c:v>0.745</c:v>
                </c:pt>
                <c:pt idx="300">
                  <c:v>0.74750000000000005</c:v>
                </c:pt>
                <c:pt idx="301">
                  <c:v>0.75</c:v>
                </c:pt>
                <c:pt idx="302">
                  <c:v>0.75249999999999995</c:v>
                </c:pt>
                <c:pt idx="303">
                  <c:v>0.755</c:v>
                </c:pt>
                <c:pt idx="304">
                  <c:v>0.75749999999999995</c:v>
                </c:pt>
                <c:pt idx="305">
                  <c:v>0.76</c:v>
                </c:pt>
                <c:pt idx="306">
                  <c:v>0.76249999999999996</c:v>
                </c:pt>
                <c:pt idx="307">
                  <c:v>0.76500000000000001</c:v>
                </c:pt>
                <c:pt idx="308">
                  <c:v>0.76749999999999996</c:v>
                </c:pt>
                <c:pt idx="309">
                  <c:v>0.77</c:v>
                </c:pt>
                <c:pt idx="310">
                  <c:v>0.77249999999999996</c:v>
                </c:pt>
                <c:pt idx="311">
                  <c:v>0.77500000000000002</c:v>
                </c:pt>
                <c:pt idx="312">
                  <c:v>0.77749999999999997</c:v>
                </c:pt>
                <c:pt idx="313">
                  <c:v>0.78</c:v>
                </c:pt>
                <c:pt idx="314">
                  <c:v>0.78249755859375003</c:v>
                </c:pt>
                <c:pt idx="315">
                  <c:v>0.78496704101562498</c:v>
                </c:pt>
                <c:pt idx="316">
                  <c:v>0.78740875244140596</c:v>
                </c:pt>
                <c:pt idx="317">
                  <c:v>0.78982307434082</c:v>
                </c:pt>
                <c:pt idx="318">
                  <c:v>0.7922105407714839</c:v>
                </c:pt>
                <c:pt idx="319">
                  <c:v>0.79457138061523391</c:v>
                </c:pt>
                <c:pt idx="320">
                  <c:v>0.79690605163574202</c:v>
                </c:pt>
                <c:pt idx="321">
                  <c:v>0.79921493530273391</c:v>
                </c:pt>
                <c:pt idx="322">
                  <c:v>0.80149826049804707</c:v>
                </c:pt>
                <c:pt idx="323">
                  <c:v>0.80375656127929707</c:v>
                </c:pt>
                <c:pt idx="324">
                  <c:v>0.80599006652832006</c:v>
                </c:pt>
                <c:pt idx="325">
                  <c:v>0.80819915771484407</c:v>
                </c:pt>
                <c:pt idx="326">
                  <c:v>0.81038414001464798</c:v>
                </c:pt>
                <c:pt idx="327">
                  <c:v>0.81254539489746092</c:v>
                </c:pt>
                <c:pt idx="328">
                  <c:v>0.81468322753906308</c:v>
                </c:pt>
                <c:pt idx="329">
                  <c:v>0.81679786682128908</c:v>
                </c:pt>
                <c:pt idx="330">
                  <c:v>0.81888984680175791</c:v>
                </c:pt>
                <c:pt idx="331">
                  <c:v>0.82095924377441409</c:v>
                </c:pt>
                <c:pt idx="332">
                  <c:v>0.82300651550293003</c:v>
                </c:pt>
                <c:pt idx="333">
                  <c:v>0.82503189086914108</c:v>
                </c:pt>
                <c:pt idx="334">
                  <c:v>0.82703559875488297</c:v>
                </c:pt>
                <c:pt idx="335">
                  <c:v>0.829018096923828</c:v>
                </c:pt>
                <c:pt idx="336">
                  <c:v>0.83097953796386703</c:v>
                </c:pt>
                <c:pt idx="337">
                  <c:v>0.832920303344727</c:v>
                </c:pt>
                <c:pt idx="338">
                  <c:v>0.83484054565429699</c:v>
                </c:pt>
                <c:pt idx="339">
                  <c:v>0.83674064636230494</c:v>
                </c:pt>
                <c:pt idx="340">
                  <c:v>0.83862083435058599</c:v>
                </c:pt>
                <c:pt idx="341">
                  <c:v>0.84048133850097695</c:v>
                </c:pt>
                <c:pt idx="342">
                  <c:v>0.84232238769531309</c:v>
                </c:pt>
                <c:pt idx="343">
                  <c:v>0.84414436340332</c:v>
                </c:pt>
                <c:pt idx="344">
                  <c:v>0.84594734191894505</c:v>
                </c:pt>
                <c:pt idx="345">
                  <c:v>0.847731781005859</c:v>
                </c:pt>
                <c:pt idx="346">
                  <c:v>0.849497756958008</c:v>
                </c:pt>
                <c:pt idx="347">
                  <c:v>0.85124557495117203</c:v>
                </c:pt>
                <c:pt idx="348">
                  <c:v>0.85297538757324209</c:v>
                </c:pt>
                <c:pt idx="349">
                  <c:v>0.85468757629394498</c:v>
                </c:pt>
                <c:pt idx="350">
                  <c:v>0.85638221740722698</c:v>
                </c:pt>
                <c:pt idx="351">
                  <c:v>0.85805961608886705</c:v>
                </c:pt>
                <c:pt idx="352">
                  <c:v>0.85971992492675797</c:v>
                </c:pt>
                <c:pt idx="353">
                  <c:v>0.86136344909667995</c:v>
                </c:pt>
                <c:pt idx="354">
                  <c:v>0.86299041748046901</c:v>
                </c:pt>
                <c:pt idx="355">
                  <c:v>0.86460090637206999</c:v>
                </c:pt>
                <c:pt idx="356">
                  <c:v>0.86619522094726609</c:v>
                </c:pt>
                <c:pt idx="357">
                  <c:v>0.86777351379394507</c:v>
                </c:pt>
                <c:pt idx="358">
                  <c:v>0.86933601379394498</c:v>
                </c:pt>
                <c:pt idx="359">
                  <c:v>0.87088294982910197</c:v>
                </c:pt>
                <c:pt idx="360">
                  <c:v>0.87241447448730503</c:v>
                </c:pt>
                <c:pt idx="361">
                  <c:v>0.87393074035644502</c:v>
                </c:pt>
                <c:pt idx="362">
                  <c:v>0.87543205261230495</c:v>
                </c:pt>
                <c:pt idx="363">
                  <c:v>0.87691848754882795</c:v>
                </c:pt>
                <c:pt idx="364">
                  <c:v>0.87839019775390592</c:v>
                </c:pt>
                <c:pt idx="365">
                  <c:v>0.87984748840332005</c:v>
                </c:pt>
                <c:pt idx="366">
                  <c:v>0.8812905120849609</c:v>
                </c:pt>
                <c:pt idx="367">
                  <c:v>0.88271934509277306</c:v>
                </c:pt>
                <c:pt idx="368">
                  <c:v>0.88413429260253906</c:v>
                </c:pt>
                <c:pt idx="369">
                  <c:v>0.88553535461425792</c:v>
                </c:pt>
                <c:pt idx="370">
                  <c:v>0.88692283630371094</c:v>
                </c:pt>
                <c:pt idx="371">
                  <c:v>0.88829689025878911</c:v>
                </c:pt>
                <c:pt idx="372">
                  <c:v>0.88965759277343803</c:v>
                </c:pt>
                <c:pt idx="373">
                  <c:v>0.89100517272949209</c:v>
                </c:pt>
                <c:pt idx="374">
                  <c:v>0.89233985900878909</c:v>
                </c:pt>
                <c:pt idx="375">
                  <c:v>0.89366157531738299</c:v>
                </c:pt>
                <c:pt idx="376">
                  <c:v>0.89497070312500004</c:v>
                </c:pt>
                <c:pt idx="377">
                  <c:v>0.89626731872558596</c:v>
                </c:pt>
                <c:pt idx="378">
                  <c:v>0.8975514984130859</c:v>
                </c:pt>
                <c:pt idx="379">
                  <c:v>0.89882354736328096</c:v>
                </c:pt>
                <c:pt idx="380">
                  <c:v>0.90008338928222698</c:v>
                </c:pt>
                <c:pt idx="381">
                  <c:v>0.90133140563964798</c:v>
                </c:pt>
                <c:pt idx="382">
                  <c:v>0.90256752014160202</c:v>
                </c:pt>
                <c:pt idx="383">
                  <c:v>0.90379203796386709</c:v>
                </c:pt>
                <c:pt idx="384">
                  <c:v>0.90500495910644507</c:v>
                </c:pt>
                <c:pt idx="385">
                  <c:v>0.90620651245117201</c:v>
                </c:pt>
                <c:pt idx="386">
                  <c:v>0.90739677429199206</c:v>
                </c:pt>
                <c:pt idx="387">
                  <c:v>0.90857589721679699</c:v>
                </c:pt>
                <c:pt idx="388">
                  <c:v>0.90974403381347702</c:v>
                </c:pt>
                <c:pt idx="389">
                  <c:v>0.91090133666992201</c:v>
                </c:pt>
                <c:pt idx="390">
                  <c:v>0.91204780578613298</c:v>
                </c:pt>
                <c:pt idx="391">
                  <c:v>0.91318367004394507</c:v>
                </c:pt>
                <c:pt idx="392">
                  <c:v>0.914309005737305</c:v>
                </c:pt>
                <c:pt idx="393">
                  <c:v>0.91542396545410198</c:v>
                </c:pt>
                <c:pt idx="394">
                  <c:v>0.91652862548828096</c:v>
                </c:pt>
                <c:pt idx="395">
                  <c:v>0.91762313842773391</c:v>
                </c:pt>
                <c:pt idx="396">
                  <c:v>0.918707580566406</c:v>
                </c:pt>
                <c:pt idx="397">
                  <c:v>0.91978218078613294</c:v>
                </c:pt>
                <c:pt idx="398">
                  <c:v>0.92084686279296901</c:v>
                </c:pt>
                <c:pt idx="399">
                  <c:v>0.92190185546875003</c:v>
                </c:pt>
                <c:pt idx="400">
                  <c:v>0.92294723510742205</c:v>
                </c:pt>
                <c:pt idx="401">
                  <c:v>0.92398315429687505</c:v>
                </c:pt>
                <c:pt idx="402">
                  <c:v>0.92500968933105499</c:v>
                </c:pt>
                <c:pt idx="403">
                  <c:v>0.92602691650390601</c:v>
                </c:pt>
                <c:pt idx="404">
                  <c:v>0.92703491210937505</c:v>
                </c:pt>
                <c:pt idx="405">
                  <c:v>0.92803390502929706</c:v>
                </c:pt>
                <c:pt idx="406">
                  <c:v>0.92902381896972697</c:v>
                </c:pt>
                <c:pt idx="407">
                  <c:v>0.93000488281250004</c:v>
                </c:pt>
                <c:pt idx="408">
                  <c:v>0.93097717285156312</c:v>
                </c:pt>
                <c:pt idx="409">
                  <c:v>0.9319407653808589</c:v>
                </c:pt>
                <c:pt idx="410">
                  <c:v>0.9328957366943359</c:v>
                </c:pt>
                <c:pt idx="411">
                  <c:v>0.93384223937988298</c:v>
                </c:pt>
                <c:pt idx="412">
                  <c:v>0.93478027343750003</c:v>
                </c:pt>
                <c:pt idx="413">
                  <c:v>0.93571006774902299</c:v>
                </c:pt>
                <c:pt idx="414">
                  <c:v>0.93663162231445296</c:v>
                </c:pt>
                <c:pt idx="415">
                  <c:v>0.93754493713378906</c:v>
                </c:pt>
                <c:pt idx="416">
                  <c:v>0.9384502410888671</c:v>
                </c:pt>
                <c:pt idx="417">
                  <c:v>0.93934753417968808</c:v>
                </c:pt>
                <c:pt idx="418">
                  <c:v>0.94023704528808594</c:v>
                </c:pt>
                <c:pt idx="419">
                  <c:v>0.94111869812011706</c:v>
                </c:pt>
                <c:pt idx="420">
                  <c:v>0.94199264526367199</c:v>
                </c:pt>
                <c:pt idx="421">
                  <c:v>0.94285888671874996</c:v>
                </c:pt>
                <c:pt idx="422">
                  <c:v>0.9437176513671881</c:v>
                </c:pt>
                <c:pt idx="423">
                  <c:v>0.94456886291503905</c:v>
                </c:pt>
                <c:pt idx="424">
                  <c:v>0.94541275024414106</c:v>
                </c:pt>
                <c:pt idx="425">
                  <c:v>0.94624931335449203</c:v>
                </c:pt>
                <c:pt idx="426">
                  <c:v>0.94707855224609405</c:v>
                </c:pt>
                <c:pt idx="427">
                  <c:v>0.94790069580078096</c:v>
                </c:pt>
                <c:pt idx="428">
                  <c:v>0.94871566772460891</c:v>
                </c:pt>
                <c:pt idx="429">
                  <c:v>0.94952369689941407</c:v>
                </c:pt>
                <c:pt idx="430">
                  <c:v>0.95032478332519499</c:v>
                </c:pt>
                <c:pt idx="431">
                  <c:v>0.951118927001953</c:v>
                </c:pt>
                <c:pt idx="432">
                  <c:v>0.95190628051757797</c:v>
                </c:pt>
                <c:pt idx="433">
                  <c:v>0.95268692016601608</c:v>
                </c:pt>
                <c:pt idx="434">
                  <c:v>0.95346092224121093</c:v>
                </c:pt>
                <c:pt idx="435">
                  <c:v>0.95422828674316407</c:v>
                </c:pt>
                <c:pt idx="436">
                  <c:v>0.95498908996581999</c:v>
                </c:pt>
                <c:pt idx="437">
                  <c:v>0.95574348449707003</c:v>
                </c:pt>
                <c:pt idx="438">
                  <c:v>0.95649147033691406</c:v>
                </c:pt>
                <c:pt idx="439">
                  <c:v>0.95723312377929703</c:v>
                </c:pt>
                <c:pt idx="440">
                  <c:v>0.95796844482421906</c:v>
                </c:pt>
                <c:pt idx="441">
                  <c:v>0.95869766235351606</c:v>
                </c:pt>
                <c:pt idx="442">
                  <c:v>0.95942062377929704</c:v>
                </c:pt>
                <c:pt idx="443">
                  <c:v>0.96013755798339806</c:v>
                </c:pt>
                <c:pt idx="444">
                  <c:v>0.96084854125976604</c:v>
                </c:pt>
                <c:pt idx="445">
                  <c:v>0.96155349731445294</c:v>
                </c:pt>
                <c:pt idx="446">
                  <c:v>0.96225257873535197</c:v>
                </c:pt>
                <c:pt idx="447">
                  <c:v>0.96294578552246091</c:v>
                </c:pt>
                <c:pt idx="448">
                  <c:v>0.96363327026367207</c:v>
                </c:pt>
                <c:pt idx="449">
                  <c:v>0.96431495666503908</c:v>
                </c:pt>
                <c:pt idx="450">
                  <c:v>0.96499099731445304</c:v>
                </c:pt>
                <c:pt idx="451">
                  <c:v>0.96566146850585899</c:v>
                </c:pt>
                <c:pt idx="452">
                  <c:v>0.96632629394531311</c:v>
                </c:pt>
                <c:pt idx="453">
                  <c:v>0.96698570251464799</c:v>
                </c:pt>
                <c:pt idx="454">
                  <c:v>0.96763961791992203</c:v>
                </c:pt>
                <c:pt idx="455">
                  <c:v>0.96828811645507795</c:v>
                </c:pt>
                <c:pt idx="456">
                  <c:v>0.96893127441406302</c:v>
                </c:pt>
                <c:pt idx="457">
                  <c:v>0.96956916809082005</c:v>
                </c:pt>
                <c:pt idx="458">
                  <c:v>0.97020187377929701</c:v>
                </c:pt>
                <c:pt idx="459">
                  <c:v>0.97082931518554705</c:v>
                </c:pt>
                <c:pt idx="460">
                  <c:v>0.97145164489746094</c:v>
                </c:pt>
                <c:pt idx="461">
                  <c:v>0.97206893920898396</c:v>
                </c:pt>
                <c:pt idx="462">
                  <c:v>0.97268112182617206</c:v>
                </c:pt>
                <c:pt idx="463">
                  <c:v>0.97328834533691411</c:v>
                </c:pt>
                <c:pt idx="464">
                  <c:v>0.97389030456543002</c:v>
                </c:pt>
                <c:pt idx="465">
                  <c:v>0.97448768615722703</c:v>
                </c:pt>
                <c:pt idx="466">
                  <c:v>0.97508018493652304</c:v>
                </c:pt>
                <c:pt idx="467">
                  <c:v>0.975667877197266</c:v>
                </c:pt>
                <c:pt idx="468">
                  <c:v>0.976250915527344</c:v>
                </c:pt>
                <c:pt idx="469">
                  <c:v>0.97682914733886705</c:v>
                </c:pt>
                <c:pt idx="470">
                  <c:v>0.97740280151367198</c:v>
                </c:pt>
                <c:pt idx="471">
                  <c:v>0.97797172546386701</c:v>
                </c:pt>
                <c:pt idx="472">
                  <c:v>0.97853614807128908</c:v>
                </c:pt>
                <c:pt idx="473">
                  <c:v>0.97909599304199202</c:v>
                </c:pt>
                <c:pt idx="474">
                  <c:v>0.97965141296386704</c:v>
                </c:pt>
                <c:pt idx="475">
                  <c:v>0.98020225524902305</c:v>
                </c:pt>
                <c:pt idx="476">
                  <c:v>0.98074882507324201</c:v>
                </c:pt>
                <c:pt idx="477">
                  <c:v>0.98129096984863295</c:v>
                </c:pt>
                <c:pt idx="478">
                  <c:v>0.98182876586914103</c:v>
                </c:pt>
                <c:pt idx="479">
                  <c:v>0.98236228942871096</c:v>
                </c:pt>
                <c:pt idx="480">
                  <c:v>0.98289161682128912</c:v>
                </c:pt>
                <c:pt idx="481">
                  <c:v>0.98341667175293002</c:v>
                </c:pt>
                <c:pt idx="482">
                  <c:v>0.98393760681152298</c:v>
                </c:pt>
                <c:pt idx="483">
                  <c:v>0.98445442199707001</c:v>
                </c:pt>
                <c:pt idx="484">
                  <c:v>0.98496711730956998</c:v>
                </c:pt>
                <c:pt idx="485">
                  <c:v>0.98547569274902302</c:v>
                </c:pt>
                <c:pt idx="486">
                  <c:v>0.98598037719726606</c:v>
                </c:pt>
                <c:pt idx="487">
                  <c:v>0.98648101806640598</c:v>
                </c:pt>
                <c:pt idx="488">
                  <c:v>0.98697769165039106</c:v>
                </c:pt>
                <c:pt idx="489">
                  <c:v>0.98747055053710897</c:v>
                </c:pt>
                <c:pt idx="490">
                  <c:v>0.98795944213867204</c:v>
                </c:pt>
                <c:pt idx="491">
                  <c:v>0.98844459533691409</c:v>
                </c:pt>
                <c:pt idx="492">
                  <c:v>0.98892585754394502</c:v>
                </c:pt>
                <c:pt idx="493">
                  <c:v>0.98940345764160198</c:v>
                </c:pt>
                <c:pt idx="494">
                  <c:v>0.98987724304199209</c:v>
                </c:pt>
                <c:pt idx="495">
                  <c:v>0.99034736633300791</c:v>
                </c:pt>
                <c:pt idx="496">
                  <c:v>0.99081375122070303</c:v>
                </c:pt>
                <c:pt idx="497">
                  <c:v>0.99127655029296902</c:v>
                </c:pt>
                <c:pt idx="498">
                  <c:v>0.99173583984375002</c:v>
                </c:pt>
                <c:pt idx="499">
                  <c:v>0.99219146728515595</c:v>
                </c:pt>
                <c:pt idx="500">
                  <c:v>0.99264358520507801</c:v>
                </c:pt>
                <c:pt idx="501">
                  <c:v>0.99309211730957003</c:v>
                </c:pt>
                <c:pt idx="502">
                  <c:v>0.99353729248046907</c:v>
                </c:pt>
                <c:pt idx="503">
                  <c:v>0.99397895812988291</c:v>
                </c:pt>
                <c:pt idx="504">
                  <c:v>0.99441726684570297</c:v>
                </c:pt>
                <c:pt idx="505">
                  <c:v>0.994852142333984</c:v>
                </c:pt>
                <c:pt idx="506">
                  <c:v>0.99528373718261709</c:v>
                </c:pt>
                <c:pt idx="507">
                  <c:v>0.99571197509765597</c:v>
                </c:pt>
                <c:pt idx="508">
                  <c:v>0.99613685607910196</c:v>
                </c:pt>
                <c:pt idx="509">
                  <c:v>0.99655860900878901</c:v>
                </c:pt>
                <c:pt idx="510">
                  <c:v>0.99697700500488295</c:v>
                </c:pt>
                <c:pt idx="511">
                  <c:v>0.99739227294921906</c:v>
                </c:pt>
                <c:pt idx="512">
                  <c:v>0.99780433654785194</c:v>
                </c:pt>
                <c:pt idx="513">
                  <c:v>0.99821327209472699</c:v>
                </c:pt>
                <c:pt idx="514">
                  <c:v>0.99861907958984408</c:v>
                </c:pt>
                <c:pt idx="515">
                  <c:v>0.99902175903320301</c:v>
                </c:pt>
                <c:pt idx="516">
                  <c:v>0.99942138671875003</c:v>
                </c:pt>
                <c:pt idx="517">
                  <c:v>0.99981796264648393</c:v>
                </c:pt>
                <c:pt idx="518">
                  <c:v>1</c:v>
                </c:pt>
              </c:numCache>
            </c:numRef>
          </c:xVal>
          <c:yVal>
            <c:numRef>
              <c:f>'Restriction Choking'!$F$2:$F$713</c:f>
              <c:numCache>
                <c:formatCode>General</c:formatCode>
                <c:ptCount val="712"/>
                <c:pt idx="0">
                  <c:v>0.106756396591663</c:v>
                </c:pt>
                <c:pt idx="1">
                  <c:v>0.106805853545666</c:v>
                </c:pt>
                <c:pt idx="2">
                  <c:v>0.10685540735721601</c:v>
                </c:pt>
                <c:pt idx="3">
                  <c:v>0.10690502822399101</c:v>
                </c:pt>
                <c:pt idx="4">
                  <c:v>0.106954723596573</c:v>
                </c:pt>
                <c:pt idx="5">
                  <c:v>0.10700449347495999</c:v>
                </c:pt>
                <c:pt idx="6">
                  <c:v>0.107054322957993</c:v>
                </c:pt>
                <c:pt idx="7">
                  <c:v>0.107104234397411</c:v>
                </c:pt>
                <c:pt idx="8">
                  <c:v>0.107154212892056</c:v>
                </c:pt>
                <c:pt idx="9">
                  <c:v>0.10720425844192499</c:v>
                </c:pt>
                <c:pt idx="10">
                  <c:v>0.10725437104702</c:v>
                </c:pt>
                <c:pt idx="11">
                  <c:v>0.107304558157921</c:v>
                </c:pt>
                <c:pt idx="12">
                  <c:v>0.107354819774628</c:v>
                </c:pt>
                <c:pt idx="13">
                  <c:v>0.107405155897141</c:v>
                </c:pt>
                <c:pt idx="14">
                  <c:v>0.107455559074879</c:v>
                </c:pt>
                <c:pt idx="15">
                  <c:v>0.107506036758423</c:v>
                </c:pt>
                <c:pt idx="16">
                  <c:v>0.10755657404661199</c:v>
                </c:pt>
                <c:pt idx="17">
                  <c:v>0.10760719329118699</c:v>
                </c:pt>
                <c:pt idx="18">
                  <c:v>0.10765788704156901</c:v>
                </c:pt>
                <c:pt idx="19">
                  <c:v>0.107708655297756</c:v>
                </c:pt>
                <c:pt idx="20">
                  <c:v>0.10775949060916901</c:v>
                </c:pt>
                <c:pt idx="21">
                  <c:v>0.107810400426388</c:v>
                </c:pt>
                <c:pt idx="22">
                  <c:v>0.107861377298832</c:v>
                </c:pt>
                <c:pt idx="23">
                  <c:v>0.10791243612766301</c:v>
                </c:pt>
                <c:pt idx="24">
                  <c:v>0.107963562011719</c:v>
                </c:pt>
                <c:pt idx="25">
                  <c:v>0.10801476985216101</c:v>
                </c:pt>
                <c:pt idx="26">
                  <c:v>0.10806604474782899</c:v>
                </c:pt>
                <c:pt idx="27">
                  <c:v>0.10811740159988401</c:v>
                </c:pt>
                <c:pt idx="28">
                  <c:v>0.108168825507164</c:v>
                </c:pt>
                <c:pt idx="29">
                  <c:v>0.10822032392024999</c:v>
                </c:pt>
                <c:pt idx="30">
                  <c:v>0.108271889388561</c:v>
                </c:pt>
                <c:pt idx="31">
                  <c:v>0.108323536813259</c:v>
                </c:pt>
                <c:pt idx="32">
                  <c:v>0.108375258743763</c:v>
                </c:pt>
                <c:pt idx="33">
                  <c:v>0.10842705518007301</c:v>
                </c:pt>
                <c:pt idx="34">
                  <c:v>0.108478933572769</c:v>
                </c:pt>
                <c:pt idx="35">
                  <c:v>0.108530879020691</c:v>
                </c:pt>
                <c:pt idx="36">
                  <c:v>0.108582898974419</c:v>
                </c:pt>
                <c:pt idx="37">
                  <c:v>0.108634993433952</c:v>
                </c:pt>
                <c:pt idx="38">
                  <c:v>0.10868717730045301</c:v>
                </c:pt>
                <c:pt idx="39">
                  <c:v>0.108739420771599</c:v>
                </c:pt>
                <c:pt idx="40">
                  <c:v>0.108791746199131</c:v>
                </c:pt>
                <c:pt idx="41">
                  <c:v>0.10884415358305</c:v>
                </c:pt>
                <c:pt idx="42">
                  <c:v>0.10889662802219401</c:v>
                </c:pt>
                <c:pt idx="43">
                  <c:v>0.108949184417725</c:v>
                </c:pt>
                <c:pt idx="44">
                  <c:v>0.109001822769642</c:v>
                </c:pt>
                <c:pt idx="45">
                  <c:v>0.109054528176785</c:v>
                </c:pt>
                <c:pt idx="46">
                  <c:v>0.109107322990894</c:v>
                </c:pt>
                <c:pt idx="47">
                  <c:v>0.10916018486022901</c:v>
                </c:pt>
                <c:pt idx="48">
                  <c:v>0.109213136136532</c:v>
                </c:pt>
                <c:pt idx="49">
                  <c:v>0.109266147017479</c:v>
                </c:pt>
                <c:pt idx="50">
                  <c:v>0.109319254755974</c:v>
                </c:pt>
                <c:pt idx="51">
                  <c:v>0.10937242209911301</c:v>
                </c:pt>
                <c:pt idx="52">
                  <c:v>0.109425686299801</c:v>
                </c:pt>
                <c:pt idx="53">
                  <c:v>0.109479017555714</c:v>
                </c:pt>
                <c:pt idx="54">
                  <c:v>0.109532430768013</c:v>
                </c:pt>
                <c:pt idx="55">
                  <c:v>0.109585918486118</c:v>
                </c:pt>
                <c:pt idx="56">
                  <c:v>0.109639495611191</c:v>
                </c:pt>
                <c:pt idx="57">
                  <c:v>0.10969314724206899</c:v>
                </c:pt>
                <c:pt idx="58">
                  <c:v>0.109746873378754</c:v>
                </c:pt>
                <c:pt idx="59">
                  <c:v>0.10980068892240499</c:v>
                </c:pt>
                <c:pt idx="60">
                  <c:v>0.109854586422443</c:v>
                </c:pt>
                <c:pt idx="61">
                  <c:v>0.10990855842828801</c:v>
                </c:pt>
                <c:pt idx="62">
                  <c:v>0.10996260493993799</c:v>
                </c:pt>
                <c:pt idx="63">
                  <c:v>0.11001673340797399</c:v>
                </c:pt>
                <c:pt idx="64">
                  <c:v>0.110070951282978</c:v>
                </c:pt>
                <c:pt idx="65">
                  <c:v>0.11012525111436799</c:v>
                </c:pt>
                <c:pt idx="66">
                  <c:v>0.110179625451565</c:v>
                </c:pt>
                <c:pt idx="67">
                  <c:v>0.110234074294567</c:v>
                </c:pt>
                <c:pt idx="68">
                  <c:v>0.11028861254453701</c:v>
                </c:pt>
                <c:pt idx="69">
                  <c:v>0.110343240201473</c:v>
                </c:pt>
                <c:pt idx="70">
                  <c:v>0.110397942364216</c:v>
                </c:pt>
                <c:pt idx="71">
                  <c:v>0.110452726483345</c:v>
                </c:pt>
                <c:pt idx="72">
                  <c:v>0.110507600009441</c:v>
                </c:pt>
                <c:pt idx="73">
                  <c:v>0.11056254804134399</c:v>
                </c:pt>
                <c:pt idx="74">
                  <c:v>0.110617585480213</c:v>
                </c:pt>
                <c:pt idx="75">
                  <c:v>0.110672697424889</c:v>
                </c:pt>
                <c:pt idx="76">
                  <c:v>0.110727898776531</c:v>
                </c:pt>
                <c:pt idx="77">
                  <c:v>0.11078318208456001</c:v>
                </c:pt>
                <c:pt idx="78">
                  <c:v>0.110838547348976</c:v>
                </c:pt>
                <c:pt idx="79">
                  <c:v>0.110894002020359</c:v>
                </c:pt>
                <c:pt idx="80">
                  <c:v>0.110949538648129</c:v>
                </c:pt>
                <c:pt idx="81">
                  <c:v>0.111005157232285</c:v>
                </c:pt>
                <c:pt idx="82">
                  <c:v>0.111060872673988</c:v>
                </c:pt>
                <c:pt idx="83">
                  <c:v>0.111116655170918</c:v>
                </c:pt>
                <c:pt idx="84">
                  <c:v>0.111172527074814</c:v>
                </c:pt>
                <c:pt idx="85">
                  <c:v>0.111228488385677</c:v>
                </c:pt>
                <c:pt idx="86">
                  <c:v>0.111284531652927</c:v>
                </c:pt>
                <c:pt idx="87">
                  <c:v>0.111340671777725</c:v>
                </c:pt>
                <c:pt idx="88">
                  <c:v>0.111396886408329</c:v>
                </c:pt>
                <c:pt idx="89">
                  <c:v>0.11145318299531901</c:v>
                </c:pt>
                <c:pt idx="90">
                  <c:v>0.111509583890438</c:v>
                </c:pt>
                <c:pt idx="91">
                  <c:v>0.111566051840782</c:v>
                </c:pt>
                <c:pt idx="92">
                  <c:v>0.111622616648674</c:v>
                </c:pt>
                <c:pt idx="93">
                  <c:v>0.11167927086353301</c:v>
                </c:pt>
                <c:pt idx="94">
                  <c:v>0.111736007034779</c:v>
                </c:pt>
                <c:pt idx="95">
                  <c:v>0.111792840063572</c:v>
                </c:pt>
                <c:pt idx="96">
                  <c:v>0.111849747598171</c:v>
                </c:pt>
                <c:pt idx="97">
                  <c:v>0.11190675199031801</c:v>
                </c:pt>
                <c:pt idx="98">
                  <c:v>0.111963838338852</c:v>
                </c:pt>
                <c:pt idx="99">
                  <c:v>0.112021021544933</c:v>
                </c:pt>
                <c:pt idx="100">
                  <c:v>0.112078279256821</c:v>
                </c:pt>
                <c:pt idx="101">
                  <c:v>0.11213564127683601</c:v>
                </c:pt>
                <c:pt idx="102">
                  <c:v>0.112193092703819</c:v>
                </c:pt>
                <c:pt idx="103">
                  <c:v>0.112250618636608</c:v>
                </c:pt>
                <c:pt idx="104">
                  <c:v>0.112308241426945</c:v>
                </c:pt>
                <c:pt idx="105">
                  <c:v>0.112365946173668</c:v>
                </c:pt>
                <c:pt idx="106">
                  <c:v>0.112423755228519</c:v>
                </c:pt>
                <c:pt idx="107">
                  <c:v>0.112481653690338</c:v>
                </c:pt>
                <c:pt idx="108">
                  <c:v>0.11253964155912401</c:v>
                </c:pt>
                <c:pt idx="109">
                  <c:v>0.112597703933716</c:v>
                </c:pt>
                <c:pt idx="110">
                  <c:v>0.112655878067017</c:v>
                </c:pt>
                <c:pt idx="111">
                  <c:v>0.112714134156704</c:v>
                </c:pt>
                <c:pt idx="112">
                  <c:v>0.112772487103939</c:v>
                </c:pt>
                <c:pt idx="113">
                  <c:v>0.11283092945814099</c:v>
                </c:pt>
                <c:pt idx="114">
                  <c:v>0.112889461219311</c:v>
                </c:pt>
                <c:pt idx="115">
                  <c:v>0.112948074936867</c:v>
                </c:pt>
                <c:pt idx="116">
                  <c:v>0.11300679296255101</c:v>
                </c:pt>
                <c:pt idx="117">
                  <c:v>0.113065607845783</c:v>
                </c:pt>
                <c:pt idx="118">
                  <c:v>0.113124512135983</c:v>
                </c:pt>
                <c:pt idx="119">
                  <c:v>0.113183505833149</c:v>
                </c:pt>
                <c:pt idx="120">
                  <c:v>0.11324259638786301</c:v>
                </c:pt>
                <c:pt idx="121">
                  <c:v>0.113301776349545</c:v>
                </c:pt>
                <c:pt idx="122">
                  <c:v>0.113361053168774</c:v>
                </c:pt>
                <c:pt idx="123">
                  <c:v>0.113420434296131</c:v>
                </c:pt>
                <c:pt idx="124">
                  <c:v>0.113479904830456</c:v>
                </c:pt>
                <c:pt idx="125">
                  <c:v>0.11353945732116701</c:v>
                </c:pt>
                <c:pt idx="126">
                  <c:v>0.11359911412000701</c:v>
                </c:pt>
                <c:pt idx="127">
                  <c:v>0.113658860325813</c:v>
                </c:pt>
                <c:pt idx="128">
                  <c:v>0.11371870338916799</c:v>
                </c:pt>
                <c:pt idx="129">
                  <c:v>0.113778658211231</c:v>
                </c:pt>
                <c:pt idx="130">
                  <c:v>0.11383869498968099</c:v>
                </c:pt>
                <c:pt idx="131">
                  <c:v>0.113898821175098</c:v>
                </c:pt>
                <c:pt idx="132">
                  <c:v>0.11395905911922501</c:v>
                </c:pt>
                <c:pt idx="133">
                  <c:v>0.11401938647031799</c:v>
                </c:pt>
                <c:pt idx="134">
                  <c:v>0.114079803228378</c:v>
                </c:pt>
                <c:pt idx="135">
                  <c:v>0.114140339195728</c:v>
                </c:pt>
                <c:pt idx="136">
                  <c:v>0.114200949668884</c:v>
                </c:pt>
                <c:pt idx="137">
                  <c:v>0.114261671900749</c:v>
                </c:pt>
                <c:pt idx="138">
                  <c:v>0.11432248353958099</c:v>
                </c:pt>
                <c:pt idx="139">
                  <c:v>0.114383392035961</c:v>
                </c:pt>
                <c:pt idx="140">
                  <c:v>0.11444441229105</c:v>
                </c:pt>
                <c:pt idx="141">
                  <c:v>0.114505521953106</c:v>
                </c:pt>
                <c:pt idx="142">
                  <c:v>0.11456672847271</c:v>
                </c:pt>
                <c:pt idx="143">
                  <c:v>0.11462804675102201</c:v>
                </c:pt>
                <c:pt idx="144">
                  <c:v>0.114689446985722</c:v>
                </c:pt>
                <c:pt idx="145">
                  <c:v>0.11475095897913</c:v>
                </c:pt>
                <c:pt idx="146">
                  <c:v>0.114812575280666</c:v>
                </c:pt>
                <c:pt idx="147">
                  <c:v>0.11487427353858901</c:v>
                </c:pt>
                <c:pt idx="148">
                  <c:v>0.114936083555222</c:v>
                </c:pt>
                <c:pt idx="149">
                  <c:v>0.11499800533056299</c:v>
                </c:pt>
                <c:pt idx="150">
                  <c:v>0.115060016512871</c:v>
                </c:pt>
                <c:pt idx="151">
                  <c:v>0.115122132003307</c:v>
                </c:pt>
                <c:pt idx="152">
                  <c:v>0.115184344351292</c:v>
                </c:pt>
                <c:pt idx="153">
                  <c:v>0.11524666100740399</c:v>
                </c:pt>
                <c:pt idx="154">
                  <c:v>0.11530908197164499</c:v>
                </c:pt>
                <c:pt idx="155">
                  <c:v>0.115371607244015</c:v>
                </c:pt>
                <c:pt idx="156">
                  <c:v>0.115434236824512</c:v>
                </c:pt>
                <c:pt idx="157">
                  <c:v>0.115496970713139</c:v>
                </c:pt>
                <c:pt idx="158">
                  <c:v>0.11555980145931199</c:v>
                </c:pt>
                <c:pt idx="159">
                  <c:v>0.115622736513615</c:v>
                </c:pt>
                <c:pt idx="160">
                  <c:v>0.115685783326626</c:v>
                </c:pt>
                <c:pt idx="161">
                  <c:v>0.115748926997185</c:v>
                </c:pt>
                <c:pt idx="162">
                  <c:v>0.115812174975872</c:v>
                </c:pt>
                <c:pt idx="163">
                  <c:v>0.115875527262688</c:v>
                </c:pt>
                <c:pt idx="164">
                  <c:v>0.115938998758793</c:v>
                </c:pt>
                <c:pt idx="165">
                  <c:v>0.116002567112446</c:v>
                </c:pt>
                <c:pt idx="166">
                  <c:v>0.116066239774227</c:v>
                </c:pt>
                <c:pt idx="167">
                  <c:v>0.116130016744137</c:v>
                </c:pt>
                <c:pt idx="168">
                  <c:v>0.116193898022175</c:v>
                </c:pt>
                <c:pt idx="169">
                  <c:v>0.11625789850950199</c:v>
                </c:pt>
                <c:pt idx="170">
                  <c:v>0.116321995854378</c:v>
                </c:pt>
                <c:pt idx="171">
                  <c:v>0.116386197507381</c:v>
                </c:pt>
                <c:pt idx="172">
                  <c:v>0.116450518369675</c:v>
                </c:pt>
                <c:pt idx="173">
                  <c:v>0.11651493608951601</c:v>
                </c:pt>
                <c:pt idx="174">
                  <c:v>0.116579473018646</c:v>
                </c:pt>
                <c:pt idx="175">
                  <c:v>0.116644106805325</c:v>
                </c:pt>
                <c:pt idx="176">
                  <c:v>0.116708859801292</c:v>
                </c:pt>
                <c:pt idx="177">
                  <c:v>0.116773717105389</c:v>
                </c:pt>
                <c:pt idx="178">
                  <c:v>0.116838686168194</c:v>
                </c:pt>
                <c:pt idx="179">
                  <c:v>0.116903759539127</c:v>
                </c:pt>
                <c:pt idx="180">
                  <c:v>0.11696895211935</c:v>
                </c:pt>
                <c:pt idx="181">
                  <c:v>0.117034249007702</c:v>
                </c:pt>
                <c:pt idx="182">
                  <c:v>0.117099650204182</c:v>
                </c:pt>
                <c:pt idx="183">
                  <c:v>0.117165178060532</c:v>
                </c:pt>
                <c:pt idx="184">
                  <c:v>0.11723081022501</c:v>
                </c:pt>
                <c:pt idx="185">
                  <c:v>0.11729655414819699</c:v>
                </c:pt>
                <c:pt idx="186">
                  <c:v>0.117362402379513</c:v>
                </c:pt>
                <c:pt idx="187">
                  <c:v>0.11742836982011801</c:v>
                </c:pt>
                <c:pt idx="188">
                  <c:v>0.117494456470013</c:v>
                </c:pt>
                <c:pt idx="189">
                  <c:v>0.117560647428036</c:v>
                </c:pt>
                <c:pt idx="190">
                  <c:v>0.117626957595348</c:v>
                </c:pt>
                <c:pt idx="191">
                  <c:v>0.11769337952137</c:v>
                </c:pt>
                <c:pt idx="192">
                  <c:v>0.11775991320610001</c:v>
                </c:pt>
                <c:pt idx="193">
                  <c:v>0.11782655864954</c:v>
                </c:pt>
                <c:pt idx="194">
                  <c:v>0.117893323302269</c:v>
                </c:pt>
                <c:pt idx="195">
                  <c:v>0.117960199713707</c:v>
                </c:pt>
                <c:pt idx="196">
                  <c:v>0.11802719533443499</c:v>
                </c:pt>
                <c:pt idx="197">
                  <c:v>0.118094302713871</c:v>
                </c:pt>
                <c:pt idx="198">
                  <c:v>0.118161521852016</c:v>
                </c:pt>
                <c:pt idx="199">
                  <c:v>0.118228867650032</c:v>
                </c:pt>
                <c:pt idx="200">
                  <c:v>0.11829633265733699</c:v>
                </c:pt>
                <c:pt idx="201">
                  <c:v>0.212058380246162</c:v>
                </c:pt>
                <c:pt idx="202">
                  <c:v>0.212464109063148</c:v>
                </c:pt>
                <c:pt idx="203">
                  <c:v>0.21287225186824801</c:v>
                </c:pt>
                <c:pt idx="204">
                  <c:v>0.21328288316726701</c:v>
                </c:pt>
                <c:pt idx="205">
                  <c:v>0.213695973157883</c:v>
                </c:pt>
                <c:pt idx="206">
                  <c:v>0.21411156654357899</c:v>
                </c:pt>
                <c:pt idx="207">
                  <c:v>0.214529678225517</c:v>
                </c:pt>
                <c:pt idx="208">
                  <c:v>0.21495036780834201</c:v>
                </c:pt>
                <c:pt idx="209">
                  <c:v>0.215373620390892</c:v>
                </c:pt>
                <c:pt idx="210">
                  <c:v>0.215799480676651</c:v>
                </c:pt>
                <c:pt idx="211">
                  <c:v>0.21622799336910201</c:v>
                </c:pt>
                <c:pt idx="212">
                  <c:v>0.21665917336940799</c:v>
                </c:pt>
                <c:pt idx="213">
                  <c:v>0.217093020677567</c:v>
                </c:pt>
                <c:pt idx="214">
                  <c:v>0.21752959489822399</c:v>
                </c:pt>
                <c:pt idx="215">
                  <c:v>0.217968925833702</c:v>
                </c:pt>
                <c:pt idx="216">
                  <c:v>0.21841104328632399</c:v>
                </c:pt>
                <c:pt idx="217">
                  <c:v>0.21885596215724901</c:v>
                </c:pt>
                <c:pt idx="218">
                  <c:v>0.21930372714996299</c:v>
                </c:pt>
                <c:pt idx="219">
                  <c:v>0.219754368066788</c:v>
                </c:pt>
                <c:pt idx="220">
                  <c:v>0.220207914710045</c:v>
                </c:pt>
                <c:pt idx="221">
                  <c:v>0.220664367079735</c:v>
                </c:pt>
                <c:pt idx="222">
                  <c:v>0.22112382948398601</c:v>
                </c:pt>
                <c:pt idx="223">
                  <c:v>0.22158627212047599</c:v>
                </c:pt>
                <c:pt idx="224">
                  <c:v>0.22205173969268799</c:v>
                </c:pt>
                <c:pt idx="225">
                  <c:v>0.222520291805267</c:v>
                </c:pt>
                <c:pt idx="226">
                  <c:v>0.222991943359375</c:v>
                </c:pt>
                <c:pt idx="227">
                  <c:v>0.22346673905849501</c:v>
                </c:pt>
                <c:pt idx="228">
                  <c:v>0.22394469380378701</c:v>
                </c:pt>
                <c:pt idx="229">
                  <c:v>0.22442588210105899</c:v>
                </c:pt>
                <c:pt idx="230">
                  <c:v>0.22491030395031</c:v>
                </c:pt>
                <c:pt idx="231">
                  <c:v>0.225398004055023</c:v>
                </c:pt>
                <c:pt idx="232">
                  <c:v>0.225889042019844</c:v>
                </c:pt>
                <c:pt idx="233">
                  <c:v>0.226383447647095</c:v>
                </c:pt>
                <c:pt idx="234">
                  <c:v>0.22688123583793601</c:v>
                </c:pt>
                <c:pt idx="235">
                  <c:v>0.22738248109817499</c:v>
                </c:pt>
                <c:pt idx="236">
                  <c:v>0.227887228131294</c:v>
                </c:pt>
                <c:pt idx="237">
                  <c:v>0.22839544713497201</c:v>
                </c:pt>
                <c:pt idx="238">
                  <c:v>0.22890727221965801</c:v>
                </c:pt>
                <c:pt idx="239">
                  <c:v>0.22942270338535301</c:v>
                </c:pt>
                <c:pt idx="240">
                  <c:v>0.22994180023670199</c:v>
                </c:pt>
                <c:pt idx="241">
                  <c:v>0.230464577674866</c:v>
                </c:pt>
                <c:pt idx="242">
                  <c:v>0.230991095304489</c:v>
                </c:pt>
                <c:pt idx="243">
                  <c:v>0.23152141273021701</c:v>
                </c:pt>
                <c:pt idx="244">
                  <c:v>0.232055559754372</c:v>
                </c:pt>
                <c:pt idx="245">
                  <c:v>0.23259359598159801</c:v>
                </c:pt>
                <c:pt idx="246">
                  <c:v>0.233135566115379</c:v>
                </c:pt>
                <c:pt idx="247">
                  <c:v>0.233681499958038</c:v>
                </c:pt>
                <c:pt idx="248">
                  <c:v>0.234231501817703</c:v>
                </c:pt>
                <c:pt idx="249">
                  <c:v>0.234785556793213</c:v>
                </c:pt>
                <c:pt idx="250">
                  <c:v>0.23534375429153401</c:v>
                </c:pt>
                <c:pt idx="251">
                  <c:v>0.23590613901615101</c:v>
                </c:pt>
                <c:pt idx="252">
                  <c:v>0.23647278547287001</c:v>
                </c:pt>
                <c:pt idx="253">
                  <c:v>0.23704372346401201</c:v>
                </c:pt>
                <c:pt idx="254">
                  <c:v>0.237618997693062</c:v>
                </c:pt>
                <c:pt idx="255">
                  <c:v>0.238198697566986</c:v>
                </c:pt>
                <c:pt idx="256">
                  <c:v>0.23878285288810699</c:v>
                </c:pt>
                <c:pt idx="257">
                  <c:v>0.239371567964554</c:v>
                </c:pt>
                <c:pt idx="258">
                  <c:v>0.23996484279632599</c:v>
                </c:pt>
                <c:pt idx="259">
                  <c:v>0.24056278169155099</c:v>
                </c:pt>
                <c:pt idx="260">
                  <c:v>0.24116544425487499</c:v>
                </c:pt>
                <c:pt idx="261">
                  <c:v>0.24177286028862</c:v>
                </c:pt>
                <c:pt idx="262">
                  <c:v>0.242385134100914</c:v>
                </c:pt>
                <c:pt idx="263">
                  <c:v>0.24300232529640201</c:v>
                </c:pt>
                <c:pt idx="264">
                  <c:v>0.24362446367740601</c:v>
                </c:pt>
                <c:pt idx="265">
                  <c:v>0.244251668453217</c:v>
                </c:pt>
                <c:pt idx="266">
                  <c:v>0.24488399922847701</c:v>
                </c:pt>
                <c:pt idx="267">
                  <c:v>0.245521515607834</c:v>
                </c:pt>
                <c:pt idx="268">
                  <c:v>0.24616427719593001</c:v>
                </c:pt>
                <c:pt idx="269">
                  <c:v>0.246812403202057</c:v>
                </c:pt>
                <c:pt idx="270">
                  <c:v>0.24746592342853499</c:v>
                </c:pt>
                <c:pt idx="271">
                  <c:v>0.24812495708465601</c:v>
                </c:pt>
                <c:pt idx="272">
                  <c:v>0.24878951907157901</c:v>
                </c:pt>
                <c:pt idx="273">
                  <c:v>0.249459773302078</c:v>
                </c:pt>
                <c:pt idx="274">
                  <c:v>0.25013577938079801</c:v>
                </c:pt>
                <c:pt idx="275">
                  <c:v>0.25081756711006198</c:v>
                </c:pt>
                <c:pt idx="276">
                  <c:v>0.25150528550147999</c:v>
                </c:pt>
                <c:pt idx="277">
                  <c:v>0.25219896435737599</c:v>
                </c:pt>
                <c:pt idx="278">
                  <c:v>0.25289878249168402</c:v>
                </c:pt>
                <c:pt idx="279">
                  <c:v>0.25360473990440402</c:v>
                </c:pt>
                <c:pt idx="280">
                  <c:v>0.25431698560714699</c:v>
                </c:pt>
                <c:pt idx="281">
                  <c:v>0.25503560900688199</c:v>
                </c:pt>
                <c:pt idx="282">
                  <c:v>0.25576069951057401</c:v>
                </c:pt>
                <c:pt idx="283">
                  <c:v>0.25649234652519198</c:v>
                </c:pt>
                <c:pt idx="284">
                  <c:v>0.25723066926002502</c:v>
                </c:pt>
                <c:pt idx="285">
                  <c:v>0.25797575712204002</c:v>
                </c:pt>
                <c:pt idx="286">
                  <c:v>0.25872772932052601</c:v>
                </c:pt>
                <c:pt idx="287">
                  <c:v>0.259486705064774</c:v>
                </c:pt>
                <c:pt idx="288">
                  <c:v>0.26025280356407199</c:v>
                </c:pt>
                <c:pt idx="289">
                  <c:v>0.26102611422538802</c:v>
                </c:pt>
                <c:pt idx="290">
                  <c:v>0.26180675625801098</c:v>
                </c:pt>
                <c:pt idx="291">
                  <c:v>0.26259487867355302</c:v>
                </c:pt>
                <c:pt idx="292">
                  <c:v>0.26339057087898299</c:v>
                </c:pt>
                <c:pt idx="293">
                  <c:v>0.26419398188590998</c:v>
                </c:pt>
                <c:pt idx="294">
                  <c:v>0.26500523090362499</c:v>
                </c:pt>
                <c:pt idx="295">
                  <c:v>0.26582446694374101</c:v>
                </c:pt>
                <c:pt idx="296">
                  <c:v>0.26665180921554599</c:v>
                </c:pt>
                <c:pt idx="297">
                  <c:v>0.26748737692832902</c:v>
                </c:pt>
                <c:pt idx="298">
                  <c:v>0.268331348896027</c:v>
                </c:pt>
                <c:pt idx="299">
                  <c:v>0.26918387413024902</c:v>
                </c:pt>
                <c:pt idx="300">
                  <c:v>0.27004504203796398</c:v>
                </c:pt>
                <c:pt idx="301">
                  <c:v>0.27091512084007302</c:v>
                </c:pt>
                <c:pt idx="302">
                  <c:v>0.27179417014121998</c:v>
                </c:pt>
                <c:pt idx="303">
                  <c:v>0.27268236875534102</c:v>
                </c:pt>
                <c:pt idx="304">
                  <c:v>0.27357989549636802</c:v>
                </c:pt>
                <c:pt idx="305">
                  <c:v>0.27448695898056003</c:v>
                </c:pt>
                <c:pt idx="306">
                  <c:v>0.27540367841720598</c:v>
                </c:pt>
                <c:pt idx="307">
                  <c:v>0.27633023262023898</c:v>
                </c:pt>
                <c:pt idx="308">
                  <c:v>0.27726683020591703</c:v>
                </c:pt>
                <c:pt idx="309">
                  <c:v>0.27821364998817399</c:v>
                </c:pt>
                <c:pt idx="310">
                  <c:v>0.27917093038558999</c:v>
                </c:pt>
                <c:pt idx="311">
                  <c:v>0.280138790607452</c:v>
                </c:pt>
                <c:pt idx="312">
                  <c:v>0.28111752867698703</c:v>
                </c:pt>
                <c:pt idx="313">
                  <c:v>0.28210723400116</c:v>
                </c:pt>
                <c:pt idx="314">
                  <c:v>0.28310725092887901</c:v>
                </c:pt>
                <c:pt idx="315">
                  <c:v>0.28410723805427601</c:v>
                </c:pt>
                <c:pt idx="316">
                  <c:v>0.28510725498199502</c:v>
                </c:pt>
                <c:pt idx="317">
                  <c:v>0.28610724210739102</c:v>
                </c:pt>
                <c:pt idx="318">
                  <c:v>0.28710722923278797</c:v>
                </c:pt>
                <c:pt idx="319">
                  <c:v>0.28810724616050698</c:v>
                </c:pt>
                <c:pt idx="320">
                  <c:v>0.28910723328590399</c:v>
                </c:pt>
                <c:pt idx="321">
                  <c:v>0.29010725021362299</c:v>
                </c:pt>
                <c:pt idx="322">
                  <c:v>0.29110723733902</c:v>
                </c:pt>
                <c:pt idx="323">
                  <c:v>0.292107254266739</c:v>
                </c:pt>
                <c:pt idx="324">
                  <c:v>0.29310724139213601</c:v>
                </c:pt>
                <c:pt idx="325">
                  <c:v>0.29410722851753202</c:v>
                </c:pt>
                <c:pt idx="326">
                  <c:v>0.29510724544525102</c:v>
                </c:pt>
                <c:pt idx="327">
                  <c:v>0.29610723257064803</c:v>
                </c:pt>
                <c:pt idx="328">
                  <c:v>0.29710724949836698</c:v>
                </c:pt>
                <c:pt idx="329">
                  <c:v>0.29810723662376398</c:v>
                </c:pt>
                <c:pt idx="330">
                  <c:v>0.29910725355148299</c:v>
                </c:pt>
                <c:pt idx="331">
                  <c:v>0.30010724067687999</c:v>
                </c:pt>
                <c:pt idx="332">
                  <c:v>0.301107257604599</c:v>
                </c:pt>
                <c:pt idx="333">
                  <c:v>0.30210724472999601</c:v>
                </c:pt>
                <c:pt idx="334">
                  <c:v>0.30310723185539201</c:v>
                </c:pt>
                <c:pt idx="335">
                  <c:v>0.30410724878311202</c:v>
                </c:pt>
                <c:pt idx="336">
                  <c:v>0.30510723590850802</c:v>
                </c:pt>
                <c:pt idx="337">
                  <c:v>0.30610725283622697</c:v>
                </c:pt>
                <c:pt idx="338">
                  <c:v>0.30710723996162398</c:v>
                </c:pt>
                <c:pt idx="339">
                  <c:v>0.30810725688934298</c:v>
                </c:pt>
                <c:pt idx="340">
                  <c:v>0.30910724401473999</c:v>
                </c:pt>
                <c:pt idx="341">
                  <c:v>0.310107231140137</c:v>
                </c:pt>
                <c:pt idx="342">
                  <c:v>0.311107248067856</c:v>
                </c:pt>
                <c:pt idx="343">
                  <c:v>0.31210723519325301</c:v>
                </c:pt>
                <c:pt idx="344">
                  <c:v>0.31310725212097201</c:v>
                </c:pt>
                <c:pt idx="345">
                  <c:v>0.31410723924636802</c:v>
                </c:pt>
                <c:pt idx="346">
                  <c:v>0.31510725617408802</c:v>
                </c:pt>
                <c:pt idx="347">
                  <c:v>0.31610724329948398</c:v>
                </c:pt>
                <c:pt idx="348">
                  <c:v>0.31710723042488098</c:v>
                </c:pt>
                <c:pt idx="349">
                  <c:v>0.31810724735259999</c:v>
                </c:pt>
                <c:pt idx="350">
                  <c:v>0.31910723447799699</c:v>
                </c:pt>
                <c:pt idx="351">
                  <c:v>0.320107251405716</c:v>
                </c:pt>
                <c:pt idx="352">
                  <c:v>0.321107238531113</c:v>
                </c:pt>
                <c:pt idx="353">
                  <c:v>0.32210725545883201</c:v>
                </c:pt>
                <c:pt idx="354">
                  <c:v>0.32310724258422902</c:v>
                </c:pt>
                <c:pt idx="355">
                  <c:v>0.32410725951194802</c:v>
                </c:pt>
                <c:pt idx="356">
                  <c:v>0.32510724663734403</c:v>
                </c:pt>
                <c:pt idx="357">
                  <c:v>0.32610723376274098</c:v>
                </c:pt>
                <c:pt idx="358">
                  <c:v>0.32710725069045998</c:v>
                </c:pt>
                <c:pt idx="359">
                  <c:v>0.32810723781585699</c:v>
                </c:pt>
                <c:pt idx="360">
                  <c:v>0.32910725474357599</c:v>
                </c:pt>
                <c:pt idx="361">
                  <c:v>0.330107241868973</c:v>
                </c:pt>
                <c:pt idx="362">
                  <c:v>0.33110725879669201</c:v>
                </c:pt>
                <c:pt idx="363">
                  <c:v>0.33210724592208901</c:v>
                </c:pt>
                <c:pt idx="364">
                  <c:v>0.33310723304748502</c:v>
                </c:pt>
                <c:pt idx="365">
                  <c:v>0.33410724997520402</c:v>
                </c:pt>
                <c:pt idx="366">
                  <c:v>0.33510723710060097</c:v>
                </c:pt>
                <c:pt idx="367">
                  <c:v>0.33610725402831998</c:v>
                </c:pt>
                <c:pt idx="368">
                  <c:v>0.33710724115371699</c:v>
                </c:pt>
                <c:pt idx="369">
                  <c:v>0.33810725808143599</c:v>
                </c:pt>
                <c:pt idx="370">
                  <c:v>0.339107245206833</c:v>
                </c:pt>
                <c:pt idx="371">
                  <c:v>0.34010723233223</c:v>
                </c:pt>
                <c:pt idx="372">
                  <c:v>0.34110724925994901</c:v>
                </c:pt>
                <c:pt idx="373">
                  <c:v>0.34210723638534501</c:v>
                </c:pt>
                <c:pt idx="374">
                  <c:v>0.34310725331306502</c:v>
                </c:pt>
                <c:pt idx="375">
                  <c:v>0.34410724043846103</c:v>
                </c:pt>
                <c:pt idx="376">
                  <c:v>0.34510725736617998</c:v>
                </c:pt>
                <c:pt idx="377">
                  <c:v>0.34610724449157698</c:v>
                </c:pt>
                <c:pt idx="378">
                  <c:v>0.34710723161697399</c:v>
                </c:pt>
                <c:pt idx="379">
                  <c:v>0.34810724854469299</c:v>
                </c:pt>
                <c:pt idx="380">
                  <c:v>0.34910723567009</c:v>
                </c:pt>
                <c:pt idx="381">
                  <c:v>0.350107252597809</c:v>
                </c:pt>
                <c:pt idx="382">
                  <c:v>0.35110723972320601</c:v>
                </c:pt>
                <c:pt idx="383">
                  <c:v>0.35210725665092502</c:v>
                </c:pt>
                <c:pt idx="384">
                  <c:v>0.35310724377632102</c:v>
                </c:pt>
                <c:pt idx="385">
                  <c:v>0.35410726070404103</c:v>
                </c:pt>
                <c:pt idx="386">
                  <c:v>0.35510724782943698</c:v>
                </c:pt>
                <c:pt idx="387">
                  <c:v>0.35610723495483398</c:v>
                </c:pt>
                <c:pt idx="388">
                  <c:v>0.35710725188255299</c:v>
                </c:pt>
                <c:pt idx="389">
                  <c:v>0.35810723900795</c:v>
                </c:pt>
                <c:pt idx="390">
                  <c:v>0.359107255935669</c:v>
                </c:pt>
                <c:pt idx="391">
                  <c:v>0.36010724306106601</c:v>
                </c:pt>
                <c:pt idx="392">
                  <c:v>0.36110725998878501</c:v>
                </c:pt>
                <c:pt idx="393">
                  <c:v>0.36210724711418202</c:v>
                </c:pt>
                <c:pt idx="394">
                  <c:v>0.36310723423957803</c:v>
                </c:pt>
                <c:pt idx="395">
                  <c:v>0.36410725116729697</c:v>
                </c:pt>
                <c:pt idx="396">
                  <c:v>0.36510723829269398</c:v>
                </c:pt>
                <c:pt idx="397">
                  <c:v>0.36610725522041299</c:v>
                </c:pt>
                <c:pt idx="398">
                  <c:v>0.36710724234580999</c:v>
                </c:pt>
                <c:pt idx="399">
                  <c:v>0.368107259273529</c:v>
                </c:pt>
                <c:pt idx="400">
                  <c:v>0.369107246398926</c:v>
                </c:pt>
                <c:pt idx="401">
                  <c:v>0.37010723352432301</c:v>
                </c:pt>
                <c:pt idx="402">
                  <c:v>0.37110725045204201</c:v>
                </c:pt>
                <c:pt idx="403">
                  <c:v>0.37210723757743802</c:v>
                </c:pt>
                <c:pt idx="404">
                  <c:v>0.37310725450515703</c:v>
                </c:pt>
                <c:pt idx="405">
                  <c:v>0.37410724163055398</c:v>
                </c:pt>
                <c:pt idx="406">
                  <c:v>0.37510725855827298</c:v>
                </c:pt>
                <c:pt idx="407">
                  <c:v>0.37610724568366999</c:v>
                </c:pt>
                <c:pt idx="408">
                  <c:v>0.37710723280906699</c:v>
                </c:pt>
                <c:pt idx="409">
                  <c:v>0.378107249736786</c:v>
                </c:pt>
                <c:pt idx="410">
                  <c:v>0.37910723686218301</c:v>
                </c:pt>
                <c:pt idx="411">
                  <c:v>0.38010725378990201</c:v>
                </c:pt>
                <c:pt idx="412">
                  <c:v>0.38110724091529802</c:v>
                </c:pt>
                <c:pt idx="413">
                  <c:v>0.38210725784301802</c:v>
                </c:pt>
                <c:pt idx="414">
                  <c:v>0.38310724496841397</c:v>
                </c:pt>
                <c:pt idx="415">
                  <c:v>0.38410726189613298</c:v>
                </c:pt>
                <c:pt idx="416">
                  <c:v>0.38510724902152998</c:v>
                </c:pt>
                <c:pt idx="417">
                  <c:v>0.38610723614692699</c:v>
                </c:pt>
                <c:pt idx="418">
                  <c:v>0.387107253074646</c:v>
                </c:pt>
                <c:pt idx="419">
                  <c:v>0.388107240200043</c:v>
                </c:pt>
                <c:pt idx="420">
                  <c:v>0.38910725712776201</c:v>
                </c:pt>
                <c:pt idx="421">
                  <c:v>0.39010724425315901</c:v>
                </c:pt>
                <c:pt idx="422">
                  <c:v>0.39110726118087802</c:v>
                </c:pt>
                <c:pt idx="423">
                  <c:v>0.39210724830627403</c:v>
                </c:pt>
                <c:pt idx="424">
                  <c:v>0.39310723543167098</c:v>
                </c:pt>
                <c:pt idx="425">
                  <c:v>0.39410725235938998</c:v>
                </c:pt>
                <c:pt idx="426">
                  <c:v>0.39510723948478699</c:v>
                </c:pt>
                <c:pt idx="427">
                  <c:v>0.39610725641250599</c:v>
                </c:pt>
                <c:pt idx="428">
                  <c:v>0.397107243537903</c:v>
                </c:pt>
                <c:pt idx="429">
                  <c:v>0.398107260465622</c:v>
                </c:pt>
                <c:pt idx="430">
                  <c:v>0.39910724759101901</c:v>
                </c:pt>
                <c:pt idx="431">
                  <c:v>0.40010723471641502</c:v>
                </c:pt>
                <c:pt idx="432">
                  <c:v>0.40110725164413502</c:v>
                </c:pt>
                <c:pt idx="433">
                  <c:v>0.40210723876953097</c:v>
                </c:pt>
                <c:pt idx="434">
                  <c:v>0.40310725569724998</c:v>
                </c:pt>
                <c:pt idx="435">
                  <c:v>0.40410724282264698</c:v>
                </c:pt>
                <c:pt idx="436">
                  <c:v>0.40510725975036599</c:v>
                </c:pt>
                <c:pt idx="437">
                  <c:v>0.40610724687576299</c:v>
                </c:pt>
                <c:pt idx="438">
                  <c:v>0.40710723400116</c:v>
                </c:pt>
                <c:pt idx="439">
                  <c:v>0.40810725092887901</c:v>
                </c:pt>
                <c:pt idx="440">
                  <c:v>0.40910723805427601</c:v>
                </c:pt>
                <c:pt idx="441">
                  <c:v>0.41010725498199502</c:v>
                </c:pt>
                <c:pt idx="442">
                  <c:v>0.41110724210739102</c:v>
                </c:pt>
                <c:pt idx="443">
                  <c:v>0.41210725903510997</c:v>
                </c:pt>
                <c:pt idx="444">
                  <c:v>0.41310724616050698</c:v>
                </c:pt>
                <c:pt idx="445">
                  <c:v>0.41410726308822599</c:v>
                </c:pt>
                <c:pt idx="446">
                  <c:v>0.41510725021362299</c:v>
                </c:pt>
                <c:pt idx="447">
                  <c:v>0.41610723733902</c:v>
                </c:pt>
                <c:pt idx="448">
                  <c:v>0.417107254266739</c:v>
                </c:pt>
                <c:pt idx="449">
                  <c:v>0.41810724139213601</c:v>
                </c:pt>
                <c:pt idx="450">
                  <c:v>0.41910725831985501</c:v>
                </c:pt>
                <c:pt idx="451">
                  <c:v>0.42010724544525102</c:v>
                </c:pt>
                <c:pt idx="452">
                  <c:v>0.42110726237297103</c:v>
                </c:pt>
                <c:pt idx="453">
                  <c:v>0.42210724949836698</c:v>
                </c:pt>
                <c:pt idx="454">
                  <c:v>0.42310723662376398</c:v>
                </c:pt>
                <c:pt idx="455">
                  <c:v>0.42410725355148299</c:v>
                </c:pt>
                <c:pt idx="456">
                  <c:v>0.42510724067687999</c:v>
                </c:pt>
                <c:pt idx="457">
                  <c:v>0.426107257604599</c:v>
                </c:pt>
                <c:pt idx="458">
                  <c:v>0.42710724472999601</c:v>
                </c:pt>
                <c:pt idx="459">
                  <c:v>0.42810726165771501</c:v>
                </c:pt>
                <c:pt idx="460">
                  <c:v>0.42910724878311202</c:v>
                </c:pt>
                <c:pt idx="461">
                  <c:v>0.43010723590850802</c:v>
                </c:pt>
                <c:pt idx="462">
                  <c:v>0.43110725283622697</c:v>
                </c:pt>
                <c:pt idx="463">
                  <c:v>0.43210723996162398</c:v>
                </c:pt>
                <c:pt idx="464">
                  <c:v>0.43310725688934298</c:v>
                </c:pt>
                <c:pt idx="465">
                  <c:v>0.43410724401473999</c:v>
                </c:pt>
                <c:pt idx="466">
                  <c:v>0.435107260942459</c:v>
                </c:pt>
                <c:pt idx="467">
                  <c:v>0.436107248067856</c:v>
                </c:pt>
                <c:pt idx="468">
                  <c:v>0.43710726499557501</c:v>
                </c:pt>
                <c:pt idx="469">
                  <c:v>0.43810725212097201</c:v>
                </c:pt>
                <c:pt idx="470">
                  <c:v>0.43910723924636802</c:v>
                </c:pt>
                <c:pt idx="471">
                  <c:v>0.44010725617408802</c:v>
                </c:pt>
                <c:pt idx="472">
                  <c:v>0.44110724329948398</c:v>
                </c:pt>
                <c:pt idx="473">
                  <c:v>0.44210726022720298</c:v>
                </c:pt>
                <c:pt idx="474">
                  <c:v>0.44310724735259999</c:v>
                </c:pt>
                <c:pt idx="475">
                  <c:v>0.44410726428031899</c:v>
                </c:pt>
                <c:pt idx="476">
                  <c:v>0.445107251405716</c:v>
                </c:pt>
                <c:pt idx="477">
                  <c:v>0.446107238531113</c:v>
                </c:pt>
                <c:pt idx="478">
                  <c:v>0.44710725545883201</c:v>
                </c:pt>
                <c:pt idx="479">
                  <c:v>0.44810724258422902</c:v>
                </c:pt>
                <c:pt idx="480">
                  <c:v>0.44910725951194802</c:v>
                </c:pt>
                <c:pt idx="481">
                  <c:v>0.45010724663734403</c:v>
                </c:pt>
                <c:pt idx="482">
                  <c:v>0.45110726356506298</c:v>
                </c:pt>
                <c:pt idx="483">
                  <c:v>0.45210725069045998</c:v>
                </c:pt>
                <c:pt idx="484">
                  <c:v>0.45310723781585699</c:v>
                </c:pt>
                <c:pt idx="485">
                  <c:v>0.45410725474357599</c:v>
                </c:pt>
                <c:pt idx="486">
                  <c:v>0.455107241868973</c:v>
                </c:pt>
                <c:pt idx="487">
                  <c:v>0.45610725879669201</c:v>
                </c:pt>
                <c:pt idx="488">
                  <c:v>0.45710724592208901</c:v>
                </c:pt>
                <c:pt idx="489">
                  <c:v>0.45810726284980802</c:v>
                </c:pt>
                <c:pt idx="490">
                  <c:v>0.45910724997520402</c:v>
                </c:pt>
                <c:pt idx="491">
                  <c:v>0.46010723710060097</c:v>
                </c:pt>
                <c:pt idx="492">
                  <c:v>0.46110725402831998</c:v>
                </c:pt>
                <c:pt idx="493">
                  <c:v>0.46210724115371699</c:v>
                </c:pt>
                <c:pt idx="494">
                  <c:v>0.46310725808143599</c:v>
                </c:pt>
                <c:pt idx="495">
                  <c:v>0.464107245206833</c:v>
                </c:pt>
                <c:pt idx="496">
                  <c:v>0.465107262134552</c:v>
                </c:pt>
                <c:pt idx="497">
                  <c:v>0.46610724925994901</c:v>
                </c:pt>
                <c:pt idx="498">
                  <c:v>0.46710726618766801</c:v>
                </c:pt>
                <c:pt idx="499">
                  <c:v>0.46810725331306502</c:v>
                </c:pt>
                <c:pt idx="500">
                  <c:v>0.46910724043846103</c:v>
                </c:pt>
                <c:pt idx="501">
                  <c:v>0.47010725736617998</c:v>
                </c:pt>
                <c:pt idx="502">
                  <c:v>0.47110724449157698</c:v>
                </c:pt>
                <c:pt idx="503">
                  <c:v>0.47210726141929599</c:v>
                </c:pt>
                <c:pt idx="504">
                  <c:v>0.47310724854469299</c:v>
                </c:pt>
                <c:pt idx="505">
                  <c:v>0.474107265472412</c:v>
                </c:pt>
                <c:pt idx="506">
                  <c:v>0.475107252597809</c:v>
                </c:pt>
                <c:pt idx="507">
                  <c:v>0.47610723972320601</c:v>
                </c:pt>
                <c:pt idx="508">
                  <c:v>0.47710725665092502</c:v>
                </c:pt>
                <c:pt idx="509">
                  <c:v>0.47810724377632102</c:v>
                </c:pt>
                <c:pt idx="510">
                  <c:v>0.47910726070404103</c:v>
                </c:pt>
                <c:pt idx="511">
                  <c:v>0.48010724782943698</c:v>
                </c:pt>
                <c:pt idx="512">
                  <c:v>0.48110726475715598</c:v>
                </c:pt>
                <c:pt idx="513">
                  <c:v>0.48210725188255299</c:v>
                </c:pt>
                <c:pt idx="514">
                  <c:v>0.48310723900795</c:v>
                </c:pt>
                <c:pt idx="515">
                  <c:v>0.484107255935669</c:v>
                </c:pt>
                <c:pt idx="516">
                  <c:v>0.48510724306106601</c:v>
                </c:pt>
                <c:pt idx="517">
                  <c:v>0.48610725998878501</c:v>
                </c:pt>
                <c:pt idx="518">
                  <c:v>0.48656925559043901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52C-42A4-81FD-63A099402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6846175"/>
        <c:axId val="1546844015"/>
      </c:scatterChart>
      <c:valAx>
        <c:axId val="1479558831"/>
        <c:scaling>
          <c:orientation val="minMax"/>
          <c:max val="1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Length along pipe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483266079"/>
        <c:crosses val="autoZero"/>
        <c:crossBetween val="midCat"/>
      </c:valAx>
      <c:valAx>
        <c:axId val="1483266079"/>
        <c:scaling>
          <c:orientation val="minMax"/>
          <c:max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79558831"/>
        <c:crosses val="autoZero"/>
        <c:crossBetween val="midCat"/>
        <c:majorUnit val="0.2"/>
      </c:valAx>
      <c:valAx>
        <c:axId val="1546844015"/>
        <c:scaling>
          <c:orientation val="minMax"/>
          <c:max val="1"/>
        </c:scaling>
        <c:delete val="1"/>
        <c:axPos val="r"/>
        <c:numFmt formatCode="General" sourceLinked="1"/>
        <c:majorTickMark val="out"/>
        <c:minorTickMark val="none"/>
        <c:tickLblPos val="nextTo"/>
        <c:crossAx val="1546846175"/>
        <c:crosses val="max"/>
        <c:crossBetween val="midCat"/>
        <c:majorUnit val="0.2"/>
      </c:valAx>
      <c:valAx>
        <c:axId val="154684617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46844015"/>
        <c:crosses val="autoZero"/>
        <c:crossBetween val="midCat"/>
      </c:valAx>
      <c:spPr>
        <a:noFill/>
        <a:ln w="15875"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67274483265467888"/>
          <c:y val="9.4562131216389386E-2"/>
          <c:w val="0.29011261527746918"/>
          <c:h val="0.3197443332330446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P Stag. / P Stag. Inlet</c:v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'Expansion Choking'!$D$2:$D$1002</c:f>
              <c:numCache>
                <c:formatCode>General</c:formatCode>
                <c:ptCount val="1001"/>
                <c:pt idx="0">
                  <c:v>0</c:v>
                </c:pt>
                <c:pt idx="1">
                  <c:v>2.5000000000000001E-3</c:v>
                </c:pt>
                <c:pt idx="2">
                  <c:v>5.0000000000000001E-3</c:v>
                </c:pt>
                <c:pt idx="3">
                  <c:v>7.4999999999999997E-3</c:v>
                </c:pt>
                <c:pt idx="4">
                  <c:v>0.01</c:v>
                </c:pt>
                <c:pt idx="5">
                  <c:v>1.2500000000000001E-2</c:v>
                </c:pt>
                <c:pt idx="6">
                  <c:v>1.4999999999999999E-2</c:v>
                </c:pt>
                <c:pt idx="7">
                  <c:v>1.7500000000000002E-2</c:v>
                </c:pt>
                <c:pt idx="8">
                  <c:v>0.02</c:v>
                </c:pt>
                <c:pt idx="9">
                  <c:v>2.2499999999999999E-2</c:v>
                </c:pt>
                <c:pt idx="10">
                  <c:v>2.5000000000000001E-2</c:v>
                </c:pt>
                <c:pt idx="11">
                  <c:v>2.75E-2</c:v>
                </c:pt>
                <c:pt idx="12">
                  <c:v>0.03</c:v>
                </c:pt>
                <c:pt idx="13">
                  <c:v>3.2500000000000001E-2</c:v>
                </c:pt>
                <c:pt idx="14">
                  <c:v>3.5000000000000003E-2</c:v>
                </c:pt>
                <c:pt idx="15">
                  <c:v>3.7499999999999999E-2</c:v>
                </c:pt>
                <c:pt idx="16">
                  <c:v>0.04</c:v>
                </c:pt>
                <c:pt idx="17">
                  <c:v>4.2500000000000003E-2</c:v>
                </c:pt>
                <c:pt idx="18">
                  <c:v>4.4999999999999998E-2</c:v>
                </c:pt>
                <c:pt idx="19">
                  <c:v>4.7500000000000001E-2</c:v>
                </c:pt>
                <c:pt idx="20">
                  <c:v>0.05</c:v>
                </c:pt>
                <c:pt idx="21">
                  <c:v>5.2499999999999998E-2</c:v>
                </c:pt>
                <c:pt idx="22">
                  <c:v>5.5E-2</c:v>
                </c:pt>
                <c:pt idx="23">
                  <c:v>5.7500004768371603E-2</c:v>
                </c:pt>
                <c:pt idx="24">
                  <c:v>0.06</c:v>
                </c:pt>
                <c:pt idx="25">
                  <c:v>6.25E-2</c:v>
                </c:pt>
                <c:pt idx="26">
                  <c:v>6.5000000000000002E-2</c:v>
                </c:pt>
                <c:pt idx="27">
                  <c:v>6.7499995231628404E-2</c:v>
                </c:pt>
                <c:pt idx="28">
                  <c:v>7.0000000000000007E-2</c:v>
                </c:pt>
                <c:pt idx="29">
                  <c:v>7.2499999999999995E-2</c:v>
                </c:pt>
                <c:pt idx="30">
                  <c:v>7.4999999999999997E-2</c:v>
                </c:pt>
                <c:pt idx="31">
                  <c:v>7.7499995231628399E-2</c:v>
                </c:pt>
                <c:pt idx="32">
                  <c:v>0.08</c:v>
                </c:pt>
                <c:pt idx="33">
                  <c:v>8.2500000000000004E-2</c:v>
                </c:pt>
                <c:pt idx="34">
                  <c:v>8.5000000000000006E-2</c:v>
                </c:pt>
                <c:pt idx="35">
                  <c:v>8.7499999999999994E-2</c:v>
                </c:pt>
                <c:pt idx="36">
                  <c:v>0.09</c:v>
                </c:pt>
                <c:pt idx="37">
                  <c:v>9.2499999999999999E-2</c:v>
                </c:pt>
                <c:pt idx="38">
                  <c:v>9.5000000000000001E-2</c:v>
                </c:pt>
                <c:pt idx="39">
                  <c:v>9.7500000000000003E-2</c:v>
                </c:pt>
                <c:pt idx="40">
                  <c:v>0.1</c:v>
                </c:pt>
                <c:pt idx="41">
                  <c:v>0.10249999999999999</c:v>
                </c:pt>
                <c:pt idx="42">
                  <c:v>0.105</c:v>
                </c:pt>
                <c:pt idx="43">
                  <c:v>0.1075</c:v>
                </c:pt>
                <c:pt idx="44">
                  <c:v>0.11</c:v>
                </c:pt>
                <c:pt idx="45">
                  <c:v>0.112499990463257</c:v>
                </c:pt>
                <c:pt idx="46">
                  <c:v>0.115000009536743</c:v>
                </c:pt>
                <c:pt idx="47">
                  <c:v>0.11749999999999999</c:v>
                </c:pt>
                <c:pt idx="48">
                  <c:v>0.12</c:v>
                </c:pt>
                <c:pt idx="49">
                  <c:v>0.1225</c:v>
                </c:pt>
                <c:pt idx="50">
                  <c:v>0.125</c:v>
                </c:pt>
                <c:pt idx="51">
                  <c:v>0.1275</c:v>
                </c:pt>
                <c:pt idx="52">
                  <c:v>0.13</c:v>
                </c:pt>
                <c:pt idx="53">
                  <c:v>0.13250000000000001</c:v>
                </c:pt>
                <c:pt idx="54">
                  <c:v>0.134999990463257</c:v>
                </c:pt>
                <c:pt idx="55">
                  <c:v>0.13750000000000001</c:v>
                </c:pt>
                <c:pt idx="56">
                  <c:v>0.14000000000000001</c:v>
                </c:pt>
                <c:pt idx="57">
                  <c:v>0.14249999999999999</c:v>
                </c:pt>
                <c:pt idx="58">
                  <c:v>0.14499999999999999</c:v>
                </c:pt>
                <c:pt idx="59">
                  <c:v>0.14749999999999999</c:v>
                </c:pt>
                <c:pt idx="60">
                  <c:v>0.15</c:v>
                </c:pt>
                <c:pt idx="61">
                  <c:v>0.1525</c:v>
                </c:pt>
                <c:pt idx="62">
                  <c:v>0.15499999046325699</c:v>
                </c:pt>
                <c:pt idx="63">
                  <c:v>0.1575</c:v>
                </c:pt>
                <c:pt idx="64">
                  <c:v>0.16</c:v>
                </c:pt>
                <c:pt idx="65">
                  <c:v>0.16250000000000001</c:v>
                </c:pt>
                <c:pt idx="66">
                  <c:v>0.16500000000000001</c:v>
                </c:pt>
                <c:pt idx="67">
                  <c:v>0.16750000000000001</c:v>
                </c:pt>
                <c:pt idx="68">
                  <c:v>0.17</c:v>
                </c:pt>
                <c:pt idx="69">
                  <c:v>0.17249999999999999</c:v>
                </c:pt>
                <c:pt idx="70">
                  <c:v>0.17499999999999999</c:v>
                </c:pt>
                <c:pt idx="71">
                  <c:v>0.17749999999999999</c:v>
                </c:pt>
                <c:pt idx="72">
                  <c:v>0.18</c:v>
                </c:pt>
                <c:pt idx="73">
                  <c:v>0.1825</c:v>
                </c:pt>
                <c:pt idx="74">
                  <c:v>0.185</c:v>
                </c:pt>
                <c:pt idx="75">
                  <c:v>0.1875</c:v>
                </c:pt>
                <c:pt idx="76">
                  <c:v>0.19</c:v>
                </c:pt>
                <c:pt idx="77">
                  <c:v>0.1925</c:v>
                </c:pt>
                <c:pt idx="78">
                  <c:v>0.19500000000000001</c:v>
                </c:pt>
                <c:pt idx="79">
                  <c:v>0.19750000000000001</c:v>
                </c:pt>
                <c:pt idx="80">
                  <c:v>0.2</c:v>
                </c:pt>
                <c:pt idx="81">
                  <c:v>0.20250000000000001</c:v>
                </c:pt>
                <c:pt idx="82">
                  <c:v>0.20499999999999999</c:v>
                </c:pt>
                <c:pt idx="83">
                  <c:v>0.207499980926514</c:v>
                </c:pt>
                <c:pt idx="84">
                  <c:v>0.21</c:v>
                </c:pt>
                <c:pt idx="85">
                  <c:v>0.21249999999999999</c:v>
                </c:pt>
                <c:pt idx="86">
                  <c:v>0.215</c:v>
                </c:pt>
                <c:pt idx="87">
                  <c:v>0.2175</c:v>
                </c:pt>
                <c:pt idx="88">
                  <c:v>0.22</c:v>
                </c:pt>
                <c:pt idx="89">
                  <c:v>0.2225</c:v>
                </c:pt>
                <c:pt idx="90">
                  <c:v>0.22499998092651399</c:v>
                </c:pt>
                <c:pt idx="91">
                  <c:v>0.22750000000000001</c:v>
                </c:pt>
                <c:pt idx="92">
                  <c:v>0.229999313354492</c:v>
                </c:pt>
                <c:pt idx="93">
                  <c:v>0.23247058868408199</c:v>
                </c:pt>
                <c:pt idx="94">
                  <c:v>0.234914245605469</c:v>
                </c:pt>
                <c:pt idx="95">
                  <c:v>0.23733060836792</c:v>
                </c:pt>
                <c:pt idx="96">
                  <c:v>0.23972015380859399</c:v>
                </c:pt>
                <c:pt idx="97">
                  <c:v>0.24208322525024401</c:v>
                </c:pt>
                <c:pt idx="98">
                  <c:v>0.24442014694213898</c:v>
                </c:pt>
                <c:pt idx="99">
                  <c:v>0.24673133850097698</c:v>
                </c:pt>
                <c:pt idx="100">
                  <c:v>0.24901712417602501</c:v>
                </c:pt>
                <c:pt idx="101">
                  <c:v>0.25127790451049803</c:v>
                </c:pt>
                <c:pt idx="102">
                  <c:v>0.25351394653320297</c:v>
                </c:pt>
                <c:pt idx="103">
                  <c:v>0.25572566986084</c:v>
                </c:pt>
                <c:pt idx="104">
                  <c:v>0.25791336059570297</c:v>
                </c:pt>
                <c:pt idx="105">
                  <c:v>0.26007736206054699</c:v>
                </c:pt>
                <c:pt idx="106">
                  <c:v>0.26221797943115199</c:v>
                </c:pt>
                <c:pt idx="107">
                  <c:v>0.26433557510375999</c:v>
                </c:pt>
                <c:pt idx="108">
                  <c:v>0.26643039703369104</c:v>
                </c:pt>
                <c:pt idx="109">
                  <c:v>0.26850280761718798</c:v>
                </c:pt>
                <c:pt idx="110">
                  <c:v>0.27055309295654301</c:v>
                </c:pt>
                <c:pt idx="111">
                  <c:v>0.27258155822753899</c:v>
                </c:pt>
                <c:pt idx="112">
                  <c:v>0.27458845138549803</c:v>
                </c:pt>
                <c:pt idx="113">
                  <c:v>0.27657411575317403</c:v>
                </c:pt>
                <c:pt idx="114">
                  <c:v>0.27853879928588898</c:v>
                </c:pt>
                <c:pt idx="115">
                  <c:v>0.28048278808593802</c:v>
                </c:pt>
                <c:pt idx="116">
                  <c:v>0.28240636825561499</c:v>
                </c:pt>
                <c:pt idx="117">
                  <c:v>0.28430978775024401</c:v>
                </c:pt>
                <c:pt idx="118">
                  <c:v>0.28619333267211899</c:v>
                </c:pt>
                <c:pt idx="119">
                  <c:v>0.28805723190307597</c:v>
                </c:pt>
                <c:pt idx="120">
                  <c:v>0.28990177154541003</c:v>
                </c:pt>
                <c:pt idx="121">
                  <c:v>0.29172721862793</c:v>
                </c:pt>
                <c:pt idx="122">
                  <c:v>0.29353376388549801</c:v>
                </c:pt>
                <c:pt idx="123">
                  <c:v>0.29532169342041004</c:v>
                </c:pt>
                <c:pt idx="124">
                  <c:v>0.297091236114502</c:v>
                </c:pt>
                <c:pt idx="125">
                  <c:v>0.29884263992309601</c:v>
                </c:pt>
                <c:pt idx="126">
                  <c:v>0.30057611465454104</c:v>
                </c:pt>
                <c:pt idx="127">
                  <c:v>0.30229190826416003</c:v>
                </c:pt>
                <c:pt idx="128">
                  <c:v>0.303990230560303</c:v>
                </c:pt>
                <c:pt idx="129">
                  <c:v>0.30567134857177697</c:v>
                </c:pt>
                <c:pt idx="130">
                  <c:v>0.30733541488647498</c:v>
                </c:pt>
                <c:pt idx="131">
                  <c:v>0.30898265838623001</c:v>
                </c:pt>
                <c:pt idx="132">
                  <c:v>0.31061332702636701</c:v>
                </c:pt>
                <c:pt idx="133">
                  <c:v>0.31222759246826198</c:v>
                </c:pt>
                <c:pt idx="134">
                  <c:v>0.31382570266723603</c:v>
                </c:pt>
                <c:pt idx="135">
                  <c:v>0.31540782928466798</c:v>
                </c:pt>
                <c:pt idx="136">
                  <c:v>0.31697414398193396</c:v>
                </c:pt>
                <c:pt idx="137">
                  <c:v>0.31852489471435502</c:v>
                </c:pt>
                <c:pt idx="138">
                  <c:v>0.320060272216797</c:v>
                </c:pt>
                <c:pt idx="139">
                  <c:v>0.32158039093017599</c:v>
                </c:pt>
                <c:pt idx="140">
                  <c:v>0.323085556030273</c:v>
                </c:pt>
                <c:pt idx="141">
                  <c:v>0.32457584381103499</c:v>
                </c:pt>
                <c:pt idx="142">
                  <c:v>0.32605148315429699</c:v>
                </c:pt>
                <c:pt idx="143">
                  <c:v>0.32751266479492203</c:v>
                </c:pt>
                <c:pt idx="144">
                  <c:v>0.32895954132080102</c:v>
                </c:pt>
                <c:pt idx="145">
                  <c:v>0.33039234161377001</c:v>
                </c:pt>
                <c:pt idx="146">
                  <c:v>0.33181110382080098</c:v>
                </c:pt>
                <c:pt idx="147">
                  <c:v>0.33321617126464803</c:v>
                </c:pt>
                <c:pt idx="148">
                  <c:v>0.33460758209228503</c:v>
                </c:pt>
                <c:pt idx="149">
                  <c:v>0.33598552703857398</c:v>
                </c:pt>
                <c:pt idx="150">
                  <c:v>0.33735019683837897</c:v>
                </c:pt>
                <c:pt idx="151">
                  <c:v>0.33870170593261695</c:v>
                </c:pt>
                <c:pt idx="152">
                  <c:v>0.34004028320312502</c:v>
                </c:pt>
                <c:pt idx="153">
                  <c:v>0.34136596679687498</c:v>
                </c:pt>
                <c:pt idx="154">
                  <c:v>0.342679023742676</c:v>
                </c:pt>
                <c:pt idx="155">
                  <c:v>0.34397956848144501</c:v>
                </c:pt>
                <c:pt idx="156">
                  <c:v>0.34526771545410201</c:v>
                </c:pt>
                <c:pt idx="157">
                  <c:v>0.34654365539550802</c:v>
                </c:pt>
                <c:pt idx="158">
                  <c:v>0.34780746459960904</c:v>
                </c:pt>
                <c:pt idx="159">
                  <c:v>0.34905937194824199</c:v>
                </c:pt>
                <c:pt idx="160">
                  <c:v>0.35029945373535198</c:v>
                </c:pt>
                <c:pt idx="161">
                  <c:v>0.35152786254882801</c:v>
                </c:pt>
                <c:pt idx="162">
                  <c:v>0.35274471282958997</c:v>
                </c:pt>
                <c:pt idx="163">
                  <c:v>0.35395019531249999</c:v>
                </c:pt>
                <c:pt idx="164">
                  <c:v>0.35514438629150397</c:v>
                </c:pt>
                <c:pt idx="165">
                  <c:v>0.35632747650146501</c:v>
                </c:pt>
                <c:pt idx="166">
                  <c:v>0.35749950408935499</c:v>
                </c:pt>
                <c:pt idx="167">
                  <c:v>0.35866065979003897</c:v>
                </c:pt>
                <c:pt idx="168">
                  <c:v>0.35981105804443403</c:v>
                </c:pt>
                <c:pt idx="169">
                  <c:v>0.36095081329345702</c:v>
                </c:pt>
                <c:pt idx="170">
                  <c:v>0.36208003997802701</c:v>
                </c:pt>
                <c:pt idx="171">
                  <c:v>0.36319885253906298</c:v>
                </c:pt>
                <c:pt idx="172">
                  <c:v>0.36430740356445296</c:v>
                </c:pt>
                <c:pt idx="173">
                  <c:v>0.36540580749511697</c:v>
                </c:pt>
                <c:pt idx="174">
                  <c:v>0.36649414062500002</c:v>
                </c:pt>
                <c:pt idx="175">
                  <c:v>0.36757251739502</c:v>
                </c:pt>
                <c:pt idx="176">
                  <c:v>0.36864105224609406</c:v>
                </c:pt>
                <c:pt idx="177">
                  <c:v>0.36969989776611301</c:v>
                </c:pt>
                <c:pt idx="178">
                  <c:v>0.37074909210205098</c:v>
                </c:pt>
                <c:pt idx="179">
                  <c:v>0.37178878784179703</c:v>
                </c:pt>
                <c:pt idx="180">
                  <c:v>0.37281909942627001</c:v>
                </c:pt>
                <c:pt idx="181">
                  <c:v>0.37384010314941402</c:v>
                </c:pt>
                <c:pt idx="182">
                  <c:v>0.37485191345214802</c:v>
                </c:pt>
                <c:pt idx="183">
                  <c:v>0.37585468292236301</c:v>
                </c:pt>
                <c:pt idx="184">
                  <c:v>0.37684837341308602</c:v>
                </c:pt>
                <c:pt idx="185">
                  <c:v>0.37783321380615198</c:v>
                </c:pt>
                <c:pt idx="186">
                  <c:v>0.37880924224853502</c:v>
                </c:pt>
                <c:pt idx="187">
                  <c:v>0.37977653503417996</c:v>
                </c:pt>
                <c:pt idx="188">
                  <c:v>0.38073524475097698</c:v>
                </c:pt>
                <c:pt idx="189">
                  <c:v>0.38168540954589802</c:v>
                </c:pt>
                <c:pt idx="190">
                  <c:v>0.38262718200683599</c:v>
                </c:pt>
                <c:pt idx="191">
                  <c:v>0.383560600280762</c:v>
                </c:pt>
                <c:pt idx="192">
                  <c:v>0.384485816955566</c:v>
                </c:pt>
                <c:pt idx="193">
                  <c:v>0.38540283203124998</c:v>
                </c:pt>
                <c:pt idx="194">
                  <c:v>0.38631175994872996</c:v>
                </c:pt>
                <c:pt idx="195">
                  <c:v>0.38721275329589799</c:v>
                </c:pt>
                <c:pt idx="196">
                  <c:v>0.38810581207275396</c:v>
                </c:pt>
                <c:pt idx="197">
                  <c:v>0.38899108886718797</c:v>
                </c:pt>
                <c:pt idx="198">
                  <c:v>0.38986862182617199</c:v>
                </c:pt>
                <c:pt idx="199">
                  <c:v>0.39073848724365201</c:v>
                </c:pt>
                <c:pt idx="200">
                  <c:v>0.39160076141357403</c:v>
                </c:pt>
                <c:pt idx="201">
                  <c:v>0.39245559692382798</c:v>
                </c:pt>
                <c:pt idx="202">
                  <c:v>0.39330299377441397</c:v>
                </c:pt>
                <c:pt idx="203">
                  <c:v>0.394143028259277</c:v>
                </c:pt>
                <c:pt idx="204">
                  <c:v>0.39497585296630899</c:v>
                </c:pt>
                <c:pt idx="205">
                  <c:v>0.39580142974853499</c:v>
                </c:pt>
                <c:pt idx="206">
                  <c:v>0.39661994934082001</c:v>
                </c:pt>
                <c:pt idx="207">
                  <c:v>0.39743141174316399</c:v>
                </c:pt>
                <c:pt idx="208">
                  <c:v>0.398235931396484</c:v>
                </c:pt>
                <c:pt idx="209">
                  <c:v>0.39903354644775396</c:v>
                </c:pt>
                <c:pt idx="210">
                  <c:v>0.39982433319091798</c:v>
                </c:pt>
                <c:pt idx="211">
                  <c:v>0.40060844421386699</c:v>
                </c:pt>
                <c:pt idx="212">
                  <c:v>0.40138576507568402</c:v>
                </c:pt>
                <c:pt idx="213">
                  <c:v>0.40215652465820301</c:v>
                </c:pt>
                <c:pt idx="214">
                  <c:v>0.40292076110839803</c:v>
                </c:pt>
                <c:pt idx="215">
                  <c:v>0.40367847442627003</c:v>
                </c:pt>
                <c:pt idx="216">
                  <c:v>0.40442977905273403</c:v>
                </c:pt>
                <c:pt idx="217">
                  <c:v>0.40517475128173802</c:v>
                </c:pt>
                <c:pt idx="218">
                  <c:v>0.405913467407227</c:v>
                </c:pt>
                <c:pt idx="219">
                  <c:v>0.40664592742919903</c:v>
                </c:pt>
                <c:pt idx="220">
                  <c:v>0.40737224578857401</c:v>
                </c:pt>
                <c:pt idx="221">
                  <c:v>0.40809249877929704</c:v>
                </c:pt>
                <c:pt idx="222">
                  <c:v>0.40880664825439506</c:v>
                </c:pt>
                <c:pt idx="223">
                  <c:v>0.40951488494872995</c:v>
                </c:pt>
                <c:pt idx="224">
                  <c:v>0.41021717071533204</c:v>
                </c:pt>
                <c:pt idx="225">
                  <c:v>0.41091358184814503</c:v>
                </c:pt>
                <c:pt idx="226">
                  <c:v>0.411604232788086</c:v>
                </c:pt>
                <c:pt idx="227">
                  <c:v>0.41228912353515595</c:v>
                </c:pt>
                <c:pt idx="228">
                  <c:v>0.412968330383301</c:v>
                </c:pt>
                <c:pt idx="229">
                  <c:v>0.41364192962646501</c:v>
                </c:pt>
                <c:pt idx="230">
                  <c:v>0.41430995941162102</c:v>
                </c:pt>
                <c:pt idx="231">
                  <c:v>0.414972457885742</c:v>
                </c:pt>
                <c:pt idx="232">
                  <c:v>0.41562946319580102</c:v>
                </c:pt>
                <c:pt idx="233">
                  <c:v>0.416281089782715</c:v>
                </c:pt>
                <c:pt idx="234">
                  <c:v>0.41692737579345701</c:v>
                </c:pt>
                <c:pt idx="235">
                  <c:v>0.41756832122802701</c:v>
                </c:pt>
                <c:pt idx="236">
                  <c:v>0.41820407867431597</c:v>
                </c:pt>
                <c:pt idx="237">
                  <c:v>0.41883453369140594</c:v>
                </c:pt>
                <c:pt idx="238">
                  <c:v>0.41945987701415999</c:v>
                </c:pt>
                <c:pt idx="239">
                  <c:v>0.42008014678955097</c:v>
                </c:pt>
                <c:pt idx="240">
                  <c:v>0.42069534301757799</c:v>
                </c:pt>
                <c:pt idx="241">
                  <c:v>0.421305541992188</c:v>
                </c:pt>
                <c:pt idx="242">
                  <c:v>0.42191078186035197</c:v>
                </c:pt>
                <c:pt idx="243">
                  <c:v>0.42251110076904297</c:v>
                </c:pt>
                <c:pt idx="244">
                  <c:v>0.42310653686523403</c:v>
                </c:pt>
                <c:pt idx="245">
                  <c:v>0.42369720458984406</c:v>
                </c:pt>
                <c:pt idx="246">
                  <c:v>0.42428306579589803</c:v>
                </c:pt>
                <c:pt idx="247">
                  <c:v>0.42486419677734405</c:v>
                </c:pt>
                <c:pt idx="248">
                  <c:v>0.425440673828125</c:v>
                </c:pt>
                <c:pt idx="249">
                  <c:v>0.42601249694824195</c:v>
                </c:pt>
                <c:pt idx="250">
                  <c:v>0.42657974243164098</c:v>
                </c:pt>
                <c:pt idx="251">
                  <c:v>0.42714244842529298</c:v>
                </c:pt>
                <c:pt idx="252">
                  <c:v>0.427700653076172</c:v>
                </c:pt>
                <c:pt idx="253">
                  <c:v>0.42825431823730498</c:v>
                </c:pt>
                <c:pt idx="254">
                  <c:v>0.42880363464355498</c:v>
                </c:pt>
                <c:pt idx="255">
                  <c:v>0.429348526000977</c:v>
                </c:pt>
                <c:pt idx="256">
                  <c:v>0.42988910675048797</c:v>
                </c:pt>
                <c:pt idx="257">
                  <c:v>0.43042541503906301</c:v>
                </c:pt>
                <c:pt idx="258">
                  <c:v>0.43095741271972698</c:v>
                </c:pt>
                <c:pt idx="259">
                  <c:v>0.43148521423339803</c:v>
                </c:pt>
                <c:pt idx="260">
                  <c:v>0.432008857727051</c:v>
                </c:pt>
                <c:pt idx="261">
                  <c:v>0.43252830505371098</c:v>
                </c:pt>
                <c:pt idx="262">
                  <c:v>0.433043670654297</c:v>
                </c:pt>
                <c:pt idx="263">
                  <c:v>0.43355499267578096</c:v>
                </c:pt>
                <c:pt idx="264">
                  <c:v>0.43406227111816398</c:v>
                </c:pt>
                <c:pt idx="265">
                  <c:v>0.43456554412841797</c:v>
                </c:pt>
                <c:pt idx="266">
                  <c:v>0.43506484985351596</c:v>
                </c:pt>
                <c:pt idx="267">
                  <c:v>0.43556026458740199</c:v>
                </c:pt>
                <c:pt idx="268">
                  <c:v>0.43605175018310499</c:v>
                </c:pt>
                <c:pt idx="269">
                  <c:v>0.436539459228516</c:v>
                </c:pt>
                <c:pt idx="270">
                  <c:v>0.43702327728271501</c:v>
                </c:pt>
                <c:pt idx="271">
                  <c:v>0.43750335693359405</c:v>
                </c:pt>
                <c:pt idx="272">
                  <c:v>0.43797969818115201</c:v>
                </c:pt>
                <c:pt idx="273">
                  <c:v>0.43845230102539096</c:v>
                </c:pt>
                <c:pt idx="274">
                  <c:v>0.43892120361328096</c:v>
                </c:pt>
                <c:pt idx="275">
                  <c:v>0.439386520385742</c:v>
                </c:pt>
                <c:pt idx="276">
                  <c:v>0.43984821319580097</c:v>
                </c:pt>
                <c:pt idx="277">
                  <c:v>0.44030628204345701</c:v>
                </c:pt>
                <c:pt idx="278">
                  <c:v>0.44076087951660198</c:v>
                </c:pt>
                <c:pt idx="279">
                  <c:v>0.441211929321289</c:v>
                </c:pt>
                <c:pt idx="280">
                  <c:v>0.44165943145752001</c:v>
                </c:pt>
                <c:pt idx="281">
                  <c:v>0.44210353851318401</c:v>
                </c:pt>
                <c:pt idx="282">
                  <c:v>0.44254421234130903</c:v>
                </c:pt>
                <c:pt idx="283">
                  <c:v>0.44298149108886697</c:v>
                </c:pt>
                <c:pt idx="284">
                  <c:v>0.44341541290283204</c:v>
                </c:pt>
                <c:pt idx="285">
                  <c:v>0.44384597778320301</c:v>
                </c:pt>
                <c:pt idx="286">
                  <c:v>0.44427326202392597</c:v>
                </c:pt>
                <c:pt idx="287">
                  <c:v>0.44469722747802698</c:v>
                </c:pt>
                <c:pt idx="288">
                  <c:v>0.44511798858642598</c:v>
                </c:pt>
                <c:pt idx="289">
                  <c:v>0.44553550720214802</c:v>
                </c:pt>
                <c:pt idx="290">
                  <c:v>0.44594985961914096</c:v>
                </c:pt>
                <c:pt idx="291">
                  <c:v>0.44636104583740199</c:v>
                </c:pt>
                <c:pt idx="292">
                  <c:v>0.44676910400390596</c:v>
                </c:pt>
                <c:pt idx="293">
                  <c:v>0.447174072265625</c:v>
                </c:pt>
                <c:pt idx="294">
                  <c:v>0.44757591247558604</c:v>
                </c:pt>
                <c:pt idx="295">
                  <c:v>0.447974700927734</c:v>
                </c:pt>
                <c:pt idx="296">
                  <c:v>0.44837043762207002</c:v>
                </c:pt>
                <c:pt idx="297">
                  <c:v>0.44876327514648401</c:v>
                </c:pt>
                <c:pt idx="298">
                  <c:v>0.44915306091308599</c:v>
                </c:pt>
                <c:pt idx="299">
                  <c:v>0.44953990936279298</c:v>
                </c:pt>
                <c:pt idx="300">
                  <c:v>0.44992378234863301</c:v>
                </c:pt>
                <c:pt idx="301">
                  <c:v>0.45030483245849601</c:v>
                </c:pt>
                <c:pt idx="302">
                  <c:v>0.45068302154541001</c:v>
                </c:pt>
                <c:pt idx="303">
                  <c:v>0.45105827331542997</c:v>
                </c:pt>
                <c:pt idx="304">
                  <c:v>0.45143077850341795</c:v>
                </c:pt>
                <c:pt idx="305">
                  <c:v>0.45180042266845705</c:v>
                </c:pt>
                <c:pt idx="306">
                  <c:v>0.452167320251465</c:v>
                </c:pt>
                <c:pt idx="307">
                  <c:v>0.45253147125244098</c:v>
                </c:pt>
                <c:pt idx="308">
                  <c:v>0.45289287567138703</c:v>
                </c:pt>
                <c:pt idx="309">
                  <c:v>0.453251533508301</c:v>
                </c:pt>
                <c:pt idx="310">
                  <c:v>0.45360755920410201</c:v>
                </c:pt>
                <c:pt idx="311">
                  <c:v>0.453960952758789</c:v>
                </c:pt>
                <c:pt idx="312">
                  <c:v>0.454311637878418</c:v>
                </c:pt>
                <c:pt idx="313">
                  <c:v>0.45465972900390594</c:v>
                </c:pt>
                <c:pt idx="314">
                  <c:v>0.45500522613525396</c:v>
                </c:pt>
                <c:pt idx="315">
                  <c:v>0.45534812927246099</c:v>
                </c:pt>
                <c:pt idx="316">
                  <c:v>0.45568851470947302</c:v>
                </c:pt>
                <c:pt idx="317">
                  <c:v>0.45602634429931599</c:v>
                </c:pt>
                <c:pt idx="318">
                  <c:v>0.45636165618896496</c:v>
                </c:pt>
                <c:pt idx="319">
                  <c:v>0.45669448852539096</c:v>
                </c:pt>
                <c:pt idx="320">
                  <c:v>0.45702484130859405</c:v>
                </c:pt>
                <c:pt idx="321">
                  <c:v>0.45735279083252001</c:v>
                </c:pt>
                <c:pt idx="322">
                  <c:v>0.45767826080322299</c:v>
                </c:pt>
                <c:pt idx="323">
                  <c:v>0.45800128936767598</c:v>
                </c:pt>
                <c:pt idx="324">
                  <c:v>0.45832202911377001</c:v>
                </c:pt>
                <c:pt idx="325">
                  <c:v>0.45864032745361299</c:v>
                </c:pt>
                <c:pt idx="326">
                  <c:v>0.458956298828125</c:v>
                </c:pt>
                <c:pt idx="327">
                  <c:v>0.45926994323730497</c:v>
                </c:pt>
                <c:pt idx="328">
                  <c:v>0.45958126068115202</c:v>
                </c:pt>
                <c:pt idx="329">
                  <c:v>0.459890289306641</c:v>
                </c:pt>
                <c:pt idx="330">
                  <c:v>0.46019702911377003</c:v>
                </c:pt>
                <c:pt idx="331">
                  <c:v>0.46050155639648405</c:v>
                </c:pt>
                <c:pt idx="332">
                  <c:v>0.46080383300781302</c:v>
                </c:pt>
                <c:pt idx="333">
                  <c:v>0.46110385894775396</c:v>
                </c:pt>
                <c:pt idx="334">
                  <c:v>0.46140171051025397</c:v>
                </c:pt>
                <c:pt idx="335">
                  <c:v>0.46169738769531299</c:v>
                </c:pt>
                <c:pt idx="336">
                  <c:v>0.46199089050292996</c:v>
                </c:pt>
                <c:pt idx="337">
                  <c:v>0.46228225708007797</c:v>
                </c:pt>
                <c:pt idx="338">
                  <c:v>0.462571449279785</c:v>
                </c:pt>
                <c:pt idx="339">
                  <c:v>0.46285854339599602</c:v>
                </c:pt>
                <c:pt idx="340">
                  <c:v>0.463143539428711</c:v>
                </c:pt>
                <c:pt idx="341">
                  <c:v>0.46342651367187498</c:v>
                </c:pt>
                <c:pt idx="342">
                  <c:v>0.46370738983154297</c:v>
                </c:pt>
                <c:pt idx="343">
                  <c:v>0.46398620605468799</c:v>
                </c:pt>
                <c:pt idx="344">
                  <c:v>0.46426296234130904</c:v>
                </c:pt>
                <c:pt idx="345">
                  <c:v>0.464537734985352</c:v>
                </c:pt>
                <c:pt idx="346">
                  <c:v>0.46481052398681599</c:v>
                </c:pt>
                <c:pt idx="347">
                  <c:v>0.46508132934570301</c:v>
                </c:pt>
                <c:pt idx="348">
                  <c:v>0.465350151062012</c:v>
                </c:pt>
                <c:pt idx="349">
                  <c:v>0.46561702728271498</c:v>
                </c:pt>
                <c:pt idx="350">
                  <c:v>0.46588199615478504</c:v>
                </c:pt>
                <c:pt idx="351">
                  <c:v>0.46614498138427701</c:v>
                </c:pt>
                <c:pt idx="352">
                  <c:v>0.46640609741210903</c:v>
                </c:pt>
                <c:pt idx="353">
                  <c:v>0.46666534423828099</c:v>
                </c:pt>
                <c:pt idx="354">
                  <c:v>0.46692268371582002</c:v>
                </c:pt>
                <c:pt idx="355">
                  <c:v>0.46717819213867201</c:v>
                </c:pt>
                <c:pt idx="356">
                  <c:v>0.46743179321289097</c:v>
                </c:pt>
                <c:pt idx="357">
                  <c:v>0.46768360137939502</c:v>
                </c:pt>
                <c:pt idx="358">
                  <c:v>0.467933616638184</c:v>
                </c:pt>
                <c:pt idx="359">
                  <c:v>0.468181800842285</c:v>
                </c:pt>
                <c:pt idx="360">
                  <c:v>0.46842819213867204</c:v>
                </c:pt>
                <c:pt idx="361">
                  <c:v>0.46867282867431598</c:v>
                </c:pt>
                <c:pt idx="362">
                  <c:v>0.46891571044921904</c:v>
                </c:pt>
                <c:pt idx="363">
                  <c:v>0.46915679931640597</c:v>
                </c:pt>
                <c:pt idx="364">
                  <c:v>0.46939620971679702</c:v>
                </c:pt>
                <c:pt idx="365">
                  <c:v>0.46963386535644502</c:v>
                </c:pt>
                <c:pt idx="366">
                  <c:v>0.46986980438232401</c:v>
                </c:pt>
                <c:pt idx="367">
                  <c:v>0.47010406494140594</c:v>
                </c:pt>
                <c:pt idx="368">
                  <c:v>0.47033664703369099</c:v>
                </c:pt>
                <c:pt idx="369">
                  <c:v>0.47056751251220702</c:v>
                </c:pt>
                <c:pt idx="370">
                  <c:v>0.47079681396484402</c:v>
                </c:pt>
                <c:pt idx="371">
                  <c:v>0.471024398803711</c:v>
                </c:pt>
                <c:pt idx="372">
                  <c:v>0.47125034332275395</c:v>
                </c:pt>
                <c:pt idx="373">
                  <c:v>0.47147472381591798</c:v>
                </c:pt>
                <c:pt idx="374">
                  <c:v>0.47169750213622996</c:v>
                </c:pt>
                <c:pt idx="375">
                  <c:v>0.47191864013671903</c:v>
                </c:pt>
                <c:pt idx="376">
                  <c:v>0.472138214111328</c:v>
                </c:pt>
                <c:pt idx="377">
                  <c:v>0.47235626220703097</c:v>
                </c:pt>
                <c:pt idx="378">
                  <c:v>0.472572708129883</c:v>
                </c:pt>
                <c:pt idx="379">
                  <c:v>0.47278755187988303</c:v>
                </c:pt>
                <c:pt idx="380">
                  <c:v>0.47300094604492204</c:v>
                </c:pt>
                <c:pt idx="381">
                  <c:v>0.473212814331055</c:v>
                </c:pt>
                <c:pt idx="382">
                  <c:v>0.47342315673828095</c:v>
                </c:pt>
                <c:pt idx="383">
                  <c:v>0.473631973266602</c:v>
                </c:pt>
                <c:pt idx="384">
                  <c:v>0.47383930206298802</c:v>
                </c:pt>
                <c:pt idx="385">
                  <c:v>0.474045219421387</c:v>
                </c:pt>
                <c:pt idx="386">
                  <c:v>0.47424961090087897</c:v>
                </c:pt>
                <c:pt idx="387">
                  <c:v>0.47445259094238301</c:v>
                </c:pt>
                <c:pt idx="388">
                  <c:v>0.47465404510497999</c:v>
                </c:pt>
                <c:pt idx="389">
                  <c:v>0.47485412597656301</c:v>
                </c:pt>
                <c:pt idx="390">
                  <c:v>0.47505279541015599</c:v>
                </c:pt>
                <c:pt idx="391">
                  <c:v>0.47525001525878902</c:v>
                </c:pt>
                <c:pt idx="392">
                  <c:v>0.47544586181640597</c:v>
                </c:pt>
                <c:pt idx="393">
                  <c:v>0.47564033508300801</c:v>
                </c:pt>
                <c:pt idx="394">
                  <c:v>0.47583339691162102</c:v>
                </c:pt>
                <c:pt idx="395">
                  <c:v>0.47602504730224604</c:v>
                </c:pt>
                <c:pt idx="396">
                  <c:v>0.47621540069580098</c:v>
                </c:pt>
                <c:pt idx="397">
                  <c:v>0.47640438079833997</c:v>
                </c:pt>
                <c:pt idx="398">
                  <c:v>0.47659198760986299</c:v>
                </c:pt>
                <c:pt idx="399">
                  <c:v>0.47677829742431599</c:v>
                </c:pt>
                <c:pt idx="400">
                  <c:v>0.47696331024169902</c:v>
                </c:pt>
                <c:pt idx="401">
                  <c:v>0.47714698791503901</c:v>
                </c:pt>
                <c:pt idx="402">
                  <c:v>0.47732933044433601</c:v>
                </c:pt>
                <c:pt idx="403">
                  <c:v>0.47751045227050803</c:v>
                </c:pt>
                <c:pt idx="404">
                  <c:v>0.47769023895263701</c:v>
                </c:pt>
                <c:pt idx="405">
                  <c:v>0.47786872863769503</c:v>
                </c:pt>
                <c:pt idx="406">
                  <c:v>0.47804603576660198</c:v>
                </c:pt>
                <c:pt idx="407">
                  <c:v>0.47822200775146501</c:v>
                </c:pt>
                <c:pt idx="408">
                  <c:v>0.478396759033203</c:v>
                </c:pt>
                <c:pt idx="409">
                  <c:v>0.47857032775878899</c:v>
                </c:pt>
                <c:pt idx="410">
                  <c:v>0.47874259948730497</c:v>
                </c:pt>
                <c:pt idx="411">
                  <c:v>0.47891365051269502</c:v>
                </c:pt>
                <c:pt idx="412">
                  <c:v>0.47908355712890599</c:v>
                </c:pt>
                <c:pt idx="413">
                  <c:v>0.47925220489502002</c:v>
                </c:pt>
                <c:pt idx="414">
                  <c:v>0.47941967010497999</c:v>
                </c:pt>
                <c:pt idx="415">
                  <c:v>0.47958595275878901</c:v>
                </c:pt>
                <c:pt idx="416">
                  <c:v>0.47975109100341795</c:v>
                </c:pt>
                <c:pt idx="417">
                  <c:v>0.47991504669189505</c:v>
                </c:pt>
                <c:pt idx="418">
                  <c:v>0.48007781982421904</c:v>
                </c:pt>
                <c:pt idx="419">
                  <c:v>0.480239448547363</c:v>
                </c:pt>
                <c:pt idx="420">
                  <c:v>0.48039993286132798</c:v>
                </c:pt>
                <c:pt idx="421">
                  <c:v>0.48055931091308601</c:v>
                </c:pt>
                <c:pt idx="422">
                  <c:v>0.48071754455566401</c:v>
                </c:pt>
                <c:pt idx="423">
                  <c:v>0.480874671936035</c:v>
                </c:pt>
                <c:pt idx="424">
                  <c:v>0.48103065490722696</c:v>
                </c:pt>
                <c:pt idx="425">
                  <c:v>0.481185569763184</c:v>
                </c:pt>
                <c:pt idx="426">
                  <c:v>0.48133937835693402</c:v>
                </c:pt>
                <c:pt idx="427">
                  <c:v>0.48149211883544901</c:v>
                </c:pt>
                <c:pt idx="428">
                  <c:v>0.48164375305175805</c:v>
                </c:pt>
                <c:pt idx="429">
                  <c:v>0.48179431915283205</c:v>
                </c:pt>
                <c:pt idx="430">
                  <c:v>0.48194385528564504</c:v>
                </c:pt>
                <c:pt idx="431">
                  <c:v>0.48209228515625002</c:v>
                </c:pt>
                <c:pt idx="432">
                  <c:v>0.48223968505859405</c:v>
                </c:pt>
                <c:pt idx="433">
                  <c:v>0.48238605499267601</c:v>
                </c:pt>
                <c:pt idx="434">
                  <c:v>0.48253139495849601</c:v>
                </c:pt>
                <c:pt idx="435">
                  <c:v>0.482675704956055</c:v>
                </c:pt>
                <c:pt idx="436">
                  <c:v>0.48281898498535197</c:v>
                </c:pt>
                <c:pt idx="437">
                  <c:v>0.48296127319335902</c:v>
                </c:pt>
                <c:pt idx="438">
                  <c:v>0.483102531433105</c:v>
                </c:pt>
                <c:pt idx="439">
                  <c:v>0.48324279785156299</c:v>
                </c:pt>
                <c:pt idx="440">
                  <c:v>0.48338207244872999</c:v>
                </c:pt>
                <c:pt idx="441">
                  <c:v>0.48352039337158204</c:v>
                </c:pt>
                <c:pt idx="442">
                  <c:v>0.48365768432617201</c:v>
                </c:pt>
                <c:pt idx="443">
                  <c:v>0.48379405975341799</c:v>
                </c:pt>
                <c:pt idx="444">
                  <c:v>0.48392944335937499</c:v>
                </c:pt>
                <c:pt idx="445">
                  <c:v>0.48406387329101597</c:v>
                </c:pt>
                <c:pt idx="446">
                  <c:v>0.48419734954833998</c:v>
                </c:pt>
                <c:pt idx="447">
                  <c:v>0.48432987213134804</c:v>
                </c:pt>
                <c:pt idx="448">
                  <c:v>0.48446144104003896</c:v>
                </c:pt>
                <c:pt idx="449">
                  <c:v>0.48459213256835904</c:v>
                </c:pt>
                <c:pt idx="450">
                  <c:v>0.48472187042236298</c:v>
                </c:pt>
                <c:pt idx="451">
                  <c:v>0.48485069274902304</c:v>
                </c:pt>
                <c:pt idx="452">
                  <c:v>0.48497859954833999</c:v>
                </c:pt>
                <c:pt idx="453">
                  <c:v>0.48510559082031302</c:v>
                </c:pt>
                <c:pt idx="454">
                  <c:v>0.48523174285888698</c:v>
                </c:pt>
                <c:pt idx="455">
                  <c:v>0.48535694122314504</c:v>
                </c:pt>
                <c:pt idx="456">
                  <c:v>0.48548126220703097</c:v>
                </c:pt>
                <c:pt idx="457">
                  <c:v>0.48560470581054704</c:v>
                </c:pt>
                <c:pt idx="458">
                  <c:v>0.48572727203369098</c:v>
                </c:pt>
                <c:pt idx="459">
                  <c:v>0.48584899902343798</c:v>
                </c:pt>
                <c:pt idx="460">
                  <c:v>0.48596984863281301</c:v>
                </c:pt>
                <c:pt idx="461">
                  <c:v>0.48608982086181596</c:v>
                </c:pt>
                <c:pt idx="462">
                  <c:v>0.486208915710449</c:v>
                </c:pt>
                <c:pt idx="463">
                  <c:v>0.48632720947265595</c:v>
                </c:pt>
                <c:pt idx="464">
                  <c:v>0.48644470214843799</c:v>
                </c:pt>
                <c:pt idx="465">
                  <c:v>0.48656127929687498</c:v>
                </c:pt>
                <c:pt idx="466">
                  <c:v>0.486677055358887</c:v>
                </c:pt>
                <c:pt idx="467">
                  <c:v>0.48679203033447299</c:v>
                </c:pt>
                <c:pt idx="468">
                  <c:v>0.48690620422363301</c:v>
                </c:pt>
                <c:pt idx="469">
                  <c:v>0.48701950073242201</c:v>
                </c:pt>
                <c:pt idx="470">
                  <c:v>0.487132034301758</c:v>
                </c:pt>
                <c:pt idx="471">
                  <c:v>0.48724380493164099</c:v>
                </c:pt>
                <c:pt idx="472">
                  <c:v>0.48735473632812498</c:v>
                </c:pt>
                <c:pt idx="473">
                  <c:v>0.487464866638184</c:v>
                </c:pt>
                <c:pt idx="474">
                  <c:v>0.487574195861816</c:v>
                </c:pt>
                <c:pt idx="475">
                  <c:v>0.48768280029296901</c:v>
                </c:pt>
                <c:pt idx="476">
                  <c:v>0.48779060363769505</c:v>
                </c:pt>
                <c:pt idx="477">
                  <c:v>0.48789760589599601</c:v>
                </c:pt>
                <c:pt idx="478">
                  <c:v>0.48800388336181599</c:v>
                </c:pt>
                <c:pt idx="479">
                  <c:v>0.48810943603515594</c:v>
                </c:pt>
                <c:pt idx="480">
                  <c:v>0.48821418762207003</c:v>
                </c:pt>
                <c:pt idx="481">
                  <c:v>0.48831821441650397</c:v>
                </c:pt>
                <c:pt idx="482">
                  <c:v>0.488421440124512</c:v>
                </c:pt>
                <c:pt idx="483">
                  <c:v>0.48852401733398404</c:v>
                </c:pt>
                <c:pt idx="484">
                  <c:v>0.48862579345703094</c:v>
                </c:pt>
                <c:pt idx="485">
                  <c:v>0.48872688293457001</c:v>
                </c:pt>
                <c:pt idx="486">
                  <c:v>0.48882720947265595</c:v>
                </c:pt>
                <c:pt idx="487">
                  <c:v>0.48892681121826198</c:v>
                </c:pt>
                <c:pt idx="488">
                  <c:v>0.489025726318359</c:v>
                </c:pt>
                <c:pt idx="489">
                  <c:v>0.48912391662597698</c:v>
                </c:pt>
                <c:pt idx="490">
                  <c:v>0.48922145843505904</c:v>
                </c:pt>
                <c:pt idx="491">
                  <c:v>0.48931823730468799</c:v>
                </c:pt>
                <c:pt idx="492">
                  <c:v>0.48941432952880903</c:v>
                </c:pt>
                <c:pt idx="493">
                  <c:v>0.48950977325439504</c:v>
                </c:pt>
                <c:pt idx="494">
                  <c:v>0.48960445404052699</c:v>
                </c:pt>
                <c:pt idx="495">
                  <c:v>0.48969848632812502</c:v>
                </c:pt>
                <c:pt idx="496">
                  <c:v>0.489791870117188</c:v>
                </c:pt>
                <c:pt idx="497">
                  <c:v>0.48988452911377001</c:v>
                </c:pt>
                <c:pt idx="498">
                  <c:v>0.489976577758789</c:v>
                </c:pt>
                <c:pt idx="499">
                  <c:v>0.49006790161132796</c:v>
                </c:pt>
                <c:pt idx="500">
                  <c:v>0.49015861511230496</c:v>
                </c:pt>
                <c:pt idx="501">
                  <c:v>0.49024864196777301</c:v>
                </c:pt>
                <c:pt idx="502">
                  <c:v>0.49033802032470702</c:v>
                </c:pt>
                <c:pt idx="503">
                  <c:v>0.490426750183105</c:v>
                </c:pt>
                <c:pt idx="504">
                  <c:v>0.49051490783691398</c:v>
                </c:pt>
                <c:pt idx="505">
                  <c:v>0.49060234069824199</c:v>
                </c:pt>
                <c:pt idx="506">
                  <c:v>0.49068916320800804</c:v>
                </c:pt>
                <c:pt idx="507">
                  <c:v>0.49077533721923799</c:v>
                </c:pt>
                <c:pt idx="508">
                  <c:v>0.49086093902587896</c:v>
                </c:pt>
                <c:pt idx="509">
                  <c:v>0.490945892333984</c:v>
                </c:pt>
                <c:pt idx="510">
                  <c:v>0.49103023529052697</c:v>
                </c:pt>
                <c:pt idx="511">
                  <c:v>0.49111392974853502</c:v>
                </c:pt>
                <c:pt idx="512">
                  <c:v>0.49119705200195296</c:v>
                </c:pt>
                <c:pt idx="513">
                  <c:v>0.491279563903809</c:v>
                </c:pt>
                <c:pt idx="514">
                  <c:v>0.49136146545410198</c:v>
                </c:pt>
                <c:pt idx="515">
                  <c:v>0.49144275665283205</c:v>
                </c:pt>
                <c:pt idx="516">
                  <c:v>0.49152343749999999</c:v>
                </c:pt>
                <c:pt idx="517">
                  <c:v>0.49160354614257801</c:v>
                </c:pt>
                <c:pt idx="518">
                  <c:v>0.49168308258056598</c:v>
                </c:pt>
                <c:pt idx="519">
                  <c:v>0.49176204681396496</c:v>
                </c:pt>
                <c:pt idx="520">
                  <c:v>0.49184040069580098</c:v>
                </c:pt>
                <c:pt idx="521">
                  <c:v>0.49191818237304702</c:v>
                </c:pt>
                <c:pt idx="522">
                  <c:v>0.49199535369872999</c:v>
                </c:pt>
                <c:pt idx="523">
                  <c:v>0.49207202911377002</c:v>
                </c:pt>
                <c:pt idx="524">
                  <c:v>0.49214809417724603</c:v>
                </c:pt>
                <c:pt idx="525">
                  <c:v>0.49222362518310497</c:v>
                </c:pt>
                <c:pt idx="526">
                  <c:v>0.49229862213134801</c:v>
                </c:pt>
                <c:pt idx="527">
                  <c:v>0.49237300872802697</c:v>
                </c:pt>
                <c:pt idx="528">
                  <c:v>0.49244686126708997</c:v>
                </c:pt>
                <c:pt idx="529">
                  <c:v>0.49252017974853501</c:v>
                </c:pt>
                <c:pt idx="530">
                  <c:v>0.49259296417236298</c:v>
                </c:pt>
                <c:pt idx="531">
                  <c:v>0.49266517639160201</c:v>
                </c:pt>
                <c:pt idx="532">
                  <c:v>0.49273685455322302</c:v>
                </c:pt>
                <c:pt idx="533">
                  <c:v>0.49280803680419899</c:v>
                </c:pt>
                <c:pt idx="534">
                  <c:v>0.49287864685058602</c:v>
                </c:pt>
                <c:pt idx="535">
                  <c:v>0.49294876098632801</c:v>
                </c:pt>
                <c:pt idx="536">
                  <c:v>0.49301834106445297</c:v>
                </c:pt>
                <c:pt idx="537">
                  <c:v>0.49308738708496103</c:v>
                </c:pt>
                <c:pt idx="538">
                  <c:v>0.49315593719482398</c:v>
                </c:pt>
                <c:pt idx="539">
                  <c:v>0.49322399139404299</c:v>
                </c:pt>
                <c:pt idx="540">
                  <c:v>0.49329151153564504</c:v>
                </c:pt>
                <c:pt idx="541">
                  <c:v>0.49335853576660199</c:v>
                </c:pt>
                <c:pt idx="542">
                  <c:v>0.493425064086914</c:v>
                </c:pt>
                <c:pt idx="543">
                  <c:v>0.49349105834960905</c:v>
                </c:pt>
                <c:pt idx="544">
                  <c:v>0.49355659484863301</c:v>
                </c:pt>
                <c:pt idx="545">
                  <c:v>0.49362159729003902</c:v>
                </c:pt>
                <c:pt idx="546">
                  <c:v>0.49368610382080097</c:v>
                </c:pt>
                <c:pt idx="547">
                  <c:v>0.49375015258789096</c:v>
                </c:pt>
                <c:pt idx="548">
                  <c:v>0.49381366729736298</c:v>
                </c:pt>
                <c:pt idx="549">
                  <c:v>0.49387680053710903</c:v>
                </c:pt>
                <c:pt idx="550">
                  <c:v>0.49393936157226598</c:v>
                </c:pt>
                <c:pt idx="551">
                  <c:v>0.49400146484375002</c:v>
                </c:pt>
                <c:pt idx="552">
                  <c:v>0.494063148498535</c:v>
                </c:pt>
                <c:pt idx="553">
                  <c:v>0.49412429809570296</c:v>
                </c:pt>
                <c:pt idx="554">
                  <c:v>0.49418498992919901</c:v>
                </c:pt>
                <c:pt idx="555">
                  <c:v>0.49424526214599601</c:v>
                </c:pt>
                <c:pt idx="556">
                  <c:v>0.49430503845214802</c:v>
                </c:pt>
                <c:pt idx="557">
                  <c:v>0.494364356994629</c:v>
                </c:pt>
                <c:pt idx="558">
                  <c:v>0.49442321777343801</c:v>
                </c:pt>
                <c:pt idx="559">
                  <c:v>0.49448162078857399</c:v>
                </c:pt>
                <c:pt idx="560">
                  <c:v>0.49453964233398401</c:v>
                </c:pt>
                <c:pt idx="561">
                  <c:v>0.494597129821777</c:v>
                </c:pt>
                <c:pt idx="562">
                  <c:v>0.49465423583984403</c:v>
                </c:pt>
                <c:pt idx="563">
                  <c:v>0.494710845947266</c:v>
                </c:pt>
                <c:pt idx="564">
                  <c:v>0.494767074584961</c:v>
                </c:pt>
                <c:pt idx="565">
                  <c:v>0.494822807312012</c:v>
                </c:pt>
                <c:pt idx="566">
                  <c:v>0.49487812042236301</c:v>
                </c:pt>
                <c:pt idx="567">
                  <c:v>0.49493301391601596</c:v>
                </c:pt>
                <c:pt idx="568">
                  <c:v>0.494987525939941</c:v>
                </c:pt>
                <c:pt idx="569">
                  <c:v>0.49504154205322304</c:v>
                </c:pt>
                <c:pt idx="570">
                  <c:v>0.49509513854980497</c:v>
                </c:pt>
                <c:pt idx="571">
                  <c:v>0.49514835357666004</c:v>
                </c:pt>
                <c:pt idx="572">
                  <c:v>0.49520111083984403</c:v>
                </c:pt>
                <c:pt idx="573">
                  <c:v>0.49525348663330099</c:v>
                </c:pt>
                <c:pt idx="574">
                  <c:v>0.495305442810059</c:v>
                </c:pt>
                <c:pt idx="575">
                  <c:v>0.49535697937011697</c:v>
                </c:pt>
                <c:pt idx="576">
                  <c:v>0.49540813446044901</c:v>
                </c:pt>
                <c:pt idx="577">
                  <c:v>0.49545886993408206</c:v>
                </c:pt>
                <c:pt idx="578">
                  <c:v>0.49550918579101599</c:v>
                </c:pt>
                <c:pt idx="579">
                  <c:v>0.49555912017822301</c:v>
                </c:pt>
                <c:pt idx="580">
                  <c:v>0.49560863494872998</c:v>
                </c:pt>
                <c:pt idx="581">
                  <c:v>0.49565780639648405</c:v>
                </c:pt>
                <c:pt idx="582">
                  <c:v>0.49570655822753901</c:v>
                </c:pt>
                <c:pt idx="583">
                  <c:v>0.49575489044189502</c:v>
                </c:pt>
                <c:pt idx="584">
                  <c:v>0.49580284118652301</c:v>
                </c:pt>
                <c:pt idx="585">
                  <c:v>0.495850448608398</c:v>
                </c:pt>
                <c:pt idx="586">
                  <c:v>0.49589763641357398</c:v>
                </c:pt>
                <c:pt idx="587">
                  <c:v>0.495944442749023</c:v>
                </c:pt>
                <c:pt idx="588">
                  <c:v>0.49599090576171906</c:v>
                </c:pt>
                <c:pt idx="589">
                  <c:v>0.49603694915771501</c:v>
                </c:pt>
                <c:pt idx="590">
                  <c:v>0.49608264923095702</c:v>
                </c:pt>
                <c:pt idx="591">
                  <c:v>0.49612796783447299</c:v>
                </c:pt>
                <c:pt idx="592">
                  <c:v>0.49617286682128897</c:v>
                </c:pt>
                <c:pt idx="593">
                  <c:v>0.49621749877929699</c:v>
                </c:pt>
                <c:pt idx="594">
                  <c:v>0.49626167297363305</c:v>
                </c:pt>
                <c:pt idx="595">
                  <c:v>0.49630554199218802</c:v>
                </c:pt>
                <c:pt idx="596">
                  <c:v>0.49634902954101601</c:v>
                </c:pt>
                <c:pt idx="597">
                  <c:v>0.49639217376708999</c:v>
                </c:pt>
                <c:pt idx="598">
                  <c:v>0.49643489837646498</c:v>
                </c:pt>
                <c:pt idx="599">
                  <c:v>0.49647739410400399</c:v>
                </c:pt>
                <c:pt idx="600">
                  <c:v>0.49651943206787102</c:v>
                </c:pt>
                <c:pt idx="601">
                  <c:v>0.496561126708984</c:v>
                </c:pt>
                <c:pt idx="602">
                  <c:v>0.496602516174316</c:v>
                </c:pt>
                <c:pt idx="603">
                  <c:v>0.49664356231689505</c:v>
                </c:pt>
                <c:pt idx="604">
                  <c:v>0.49668418884277299</c:v>
                </c:pt>
                <c:pt idx="605">
                  <c:v>0.496724586486816</c:v>
                </c:pt>
                <c:pt idx="606">
                  <c:v>0.49676456451416001</c:v>
                </c:pt>
                <c:pt idx="607">
                  <c:v>0.49680423736572299</c:v>
                </c:pt>
                <c:pt idx="608">
                  <c:v>0.49684352874755899</c:v>
                </c:pt>
                <c:pt idx="609">
                  <c:v>0.49688255310058599</c:v>
                </c:pt>
                <c:pt idx="610">
                  <c:v>0.49692119598388701</c:v>
                </c:pt>
                <c:pt idx="611">
                  <c:v>0.49695953369140594</c:v>
                </c:pt>
                <c:pt idx="612">
                  <c:v>0.496997566223145</c:v>
                </c:pt>
                <c:pt idx="613">
                  <c:v>0.49703525543212895</c:v>
                </c:pt>
                <c:pt idx="614">
                  <c:v>0.49707260131835901</c:v>
                </c:pt>
                <c:pt idx="615">
                  <c:v>0.497109603881836</c:v>
                </c:pt>
                <c:pt idx="616">
                  <c:v>0.49714637756347702</c:v>
                </c:pt>
                <c:pt idx="617">
                  <c:v>0.49718273162841797</c:v>
                </c:pt>
                <c:pt idx="618">
                  <c:v>0.49721881866455098</c:v>
                </c:pt>
                <c:pt idx="619">
                  <c:v>0.497254600524902</c:v>
                </c:pt>
                <c:pt idx="620">
                  <c:v>0.49729007720947299</c:v>
                </c:pt>
                <c:pt idx="621">
                  <c:v>0.49732517242431595</c:v>
                </c:pt>
                <c:pt idx="622">
                  <c:v>0.49736003875732399</c:v>
                </c:pt>
                <c:pt idx="623">
                  <c:v>0.49739456176757796</c:v>
                </c:pt>
                <c:pt idx="624">
                  <c:v>0.49742881774902303</c:v>
                </c:pt>
                <c:pt idx="625">
                  <c:v>0.49746273040771499</c:v>
                </c:pt>
                <c:pt idx="626">
                  <c:v>0.49749633789062497</c:v>
                </c:pt>
                <c:pt idx="627">
                  <c:v>0.497529678344727</c:v>
                </c:pt>
                <c:pt idx="628">
                  <c:v>0.49756271362304699</c:v>
                </c:pt>
                <c:pt idx="629">
                  <c:v>0.49759540557861298</c:v>
                </c:pt>
                <c:pt idx="630">
                  <c:v>0.49762786865234404</c:v>
                </c:pt>
                <c:pt idx="631">
                  <c:v>0.49765998840332004</c:v>
                </c:pt>
                <c:pt idx="632">
                  <c:v>0.49769184112548798</c:v>
                </c:pt>
                <c:pt idx="633">
                  <c:v>0.49772338867187499</c:v>
                </c:pt>
                <c:pt idx="634">
                  <c:v>0.49775470733642602</c:v>
                </c:pt>
                <c:pt idx="635">
                  <c:v>0.49778568267822298</c:v>
                </c:pt>
                <c:pt idx="636">
                  <c:v>0.49781635284423797</c:v>
                </c:pt>
                <c:pt idx="637">
                  <c:v>0.497846832275391</c:v>
                </c:pt>
                <c:pt idx="638">
                  <c:v>0.49787696838378898</c:v>
                </c:pt>
                <c:pt idx="639">
                  <c:v>0.49790683746337899</c:v>
                </c:pt>
                <c:pt idx="640">
                  <c:v>0.49793640136718798</c:v>
                </c:pt>
                <c:pt idx="641">
                  <c:v>0.497965698242188</c:v>
                </c:pt>
                <c:pt idx="642">
                  <c:v>0.49799476623535199</c:v>
                </c:pt>
                <c:pt idx="643">
                  <c:v>0.498023529052734</c:v>
                </c:pt>
                <c:pt idx="644">
                  <c:v>0.498052024841309</c:v>
                </c:pt>
                <c:pt idx="645">
                  <c:v>0.498080253601074</c:v>
                </c:pt>
                <c:pt idx="646">
                  <c:v>0.49810821533203098</c:v>
                </c:pt>
                <c:pt idx="647">
                  <c:v>0.49813587188720704</c:v>
                </c:pt>
                <c:pt idx="648">
                  <c:v>0.49816333770752003</c:v>
                </c:pt>
                <c:pt idx="649">
                  <c:v>0.49819049835205098</c:v>
                </c:pt>
                <c:pt idx="650">
                  <c:v>0.49821739196777304</c:v>
                </c:pt>
                <c:pt idx="651">
                  <c:v>0.49824405670166</c:v>
                </c:pt>
                <c:pt idx="652">
                  <c:v>0.49827041625976598</c:v>
                </c:pt>
                <c:pt idx="653">
                  <c:v>0.498296585083008</c:v>
                </c:pt>
                <c:pt idx="654">
                  <c:v>0.49832241058349602</c:v>
                </c:pt>
                <c:pt idx="655">
                  <c:v>0.49834804534912103</c:v>
                </c:pt>
                <c:pt idx="656">
                  <c:v>0.49837341308593802</c:v>
                </c:pt>
                <c:pt idx="657">
                  <c:v>0.49839851379394501</c:v>
                </c:pt>
                <c:pt idx="658">
                  <c:v>0.49842338562011695</c:v>
                </c:pt>
                <c:pt idx="659">
                  <c:v>0.49844799041747995</c:v>
                </c:pt>
                <c:pt idx="660">
                  <c:v>0.49847240447997998</c:v>
                </c:pt>
                <c:pt idx="661">
                  <c:v>0.498496551513672</c:v>
                </c:pt>
                <c:pt idx="662">
                  <c:v>0.49852043151855496</c:v>
                </c:pt>
                <c:pt idx="663">
                  <c:v>0.49854404449462897</c:v>
                </c:pt>
                <c:pt idx="664">
                  <c:v>0.49856746673583996</c:v>
                </c:pt>
                <c:pt idx="665">
                  <c:v>0.49859066009521497</c:v>
                </c:pt>
                <c:pt idx="666">
                  <c:v>0.49861358642578096</c:v>
                </c:pt>
                <c:pt idx="667">
                  <c:v>0.49863620758056598</c:v>
                </c:pt>
                <c:pt idx="668">
                  <c:v>0.49865867614746101</c:v>
                </c:pt>
                <c:pt idx="669">
                  <c:v>0.49868091583252006</c:v>
                </c:pt>
                <c:pt idx="670">
                  <c:v>0.49870292663574195</c:v>
                </c:pt>
                <c:pt idx="671">
                  <c:v>0.49872463226318403</c:v>
                </c:pt>
                <c:pt idx="672">
                  <c:v>0.49874618530273401</c:v>
                </c:pt>
                <c:pt idx="673">
                  <c:v>0.49876747131347698</c:v>
                </c:pt>
                <c:pt idx="674">
                  <c:v>0.49878852844238303</c:v>
                </c:pt>
                <c:pt idx="675">
                  <c:v>0.49880935668945298</c:v>
                </c:pt>
                <c:pt idx="676">
                  <c:v>0.49883003234863305</c:v>
                </c:pt>
                <c:pt idx="677">
                  <c:v>0.49885040283203097</c:v>
                </c:pt>
                <c:pt idx="678">
                  <c:v>0.49887058258056599</c:v>
                </c:pt>
                <c:pt idx="679">
                  <c:v>0.49889053344726597</c:v>
                </c:pt>
                <c:pt idx="680">
                  <c:v>0.49891025543212897</c:v>
                </c:pt>
                <c:pt idx="681">
                  <c:v>0.49892978668212895</c:v>
                </c:pt>
                <c:pt idx="682">
                  <c:v>0.49894908905029295</c:v>
                </c:pt>
                <c:pt idx="683">
                  <c:v>0.49896816253662102</c:v>
                </c:pt>
                <c:pt idx="684">
                  <c:v>0.49898704528808602</c:v>
                </c:pt>
                <c:pt idx="685">
                  <c:v>0.49900569915771498</c:v>
                </c:pt>
                <c:pt idx="686">
                  <c:v>0.49902408599853504</c:v>
                </c:pt>
                <c:pt idx="687">
                  <c:v>0.499042320251465</c:v>
                </c:pt>
                <c:pt idx="688">
                  <c:v>0.49906036376953095</c:v>
                </c:pt>
                <c:pt idx="689">
                  <c:v>0.49907817840576202</c:v>
                </c:pt>
                <c:pt idx="690">
                  <c:v>0.49909576416015594</c:v>
                </c:pt>
                <c:pt idx="691">
                  <c:v>0.49911319732666004</c:v>
                </c:pt>
                <c:pt idx="692">
                  <c:v>0.49913036346435496</c:v>
                </c:pt>
                <c:pt idx="693">
                  <c:v>0.49914741516113303</c:v>
                </c:pt>
                <c:pt idx="694">
                  <c:v>0.49916419982910198</c:v>
                </c:pt>
                <c:pt idx="695">
                  <c:v>0.49918079376220703</c:v>
                </c:pt>
                <c:pt idx="696">
                  <c:v>0.49919715881347698</c:v>
                </c:pt>
                <c:pt idx="697">
                  <c:v>0.49921333312988303</c:v>
                </c:pt>
                <c:pt idx="698">
                  <c:v>0.49922935485839803</c:v>
                </c:pt>
                <c:pt idx="699">
                  <c:v>0.499245147705078</c:v>
                </c:pt>
                <c:pt idx="700">
                  <c:v>0.49926074981689506</c:v>
                </c:pt>
                <c:pt idx="701">
                  <c:v>0.49927612304687502</c:v>
                </c:pt>
                <c:pt idx="702">
                  <c:v>0.49929134368896499</c:v>
                </c:pt>
                <c:pt idx="703">
                  <c:v>0.49930637359619096</c:v>
                </c:pt>
                <c:pt idx="704">
                  <c:v>0.49932121276855496</c:v>
                </c:pt>
                <c:pt idx="705">
                  <c:v>0.499335861206055</c:v>
                </c:pt>
                <c:pt idx="706">
                  <c:v>0.49935031890869097</c:v>
                </c:pt>
                <c:pt idx="707">
                  <c:v>0.49936454772949196</c:v>
                </c:pt>
                <c:pt idx="708">
                  <c:v>0.49937862396240201</c:v>
                </c:pt>
                <c:pt idx="709">
                  <c:v>0.49939254760742202</c:v>
                </c:pt>
                <c:pt idx="710">
                  <c:v>0.49940628051757796</c:v>
                </c:pt>
                <c:pt idx="711">
                  <c:v>0.499419746398926</c:v>
                </c:pt>
                <c:pt idx="712">
                  <c:v>0.49943309783935497</c:v>
                </c:pt>
                <c:pt idx="713">
                  <c:v>0.49944625854492203</c:v>
                </c:pt>
                <c:pt idx="714">
                  <c:v>0.49945922851562502</c:v>
                </c:pt>
                <c:pt idx="715">
                  <c:v>0.49947204589843802</c:v>
                </c:pt>
                <c:pt idx="716">
                  <c:v>0.49948467254638701</c:v>
                </c:pt>
                <c:pt idx="717">
                  <c:v>0.49949710845947304</c:v>
                </c:pt>
                <c:pt idx="718">
                  <c:v>0.49950939178466797</c:v>
                </c:pt>
                <c:pt idx="719">
                  <c:v>0.49952148437499999</c:v>
                </c:pt>
                <c:pt idx="720">
                  <c:v>0.49953338623046906</c:v>
                </c:pt>
                <c:pt idx="721">
                  <c:v>0.49954513549804702</c:v>
                </c:pt>
                <c:pt idx="722">
                  <c:v>0.499556732177734</c:v>
                </c:pt>
                <c:pt idx="723">
                  <c:v>0.49956809997558599</c:v>
                </c:pt>
                <c:pt idx="724">
                  <c:v>0.49957931518554699</c:v>
                </c:pt>
                <c:pt idx="725">
                  <c:v>0.49959037780761695</c:v>
                </c:pt>
                <c:pt idx="726">
                  <c:v>0.49960128784179703</c:v>
                </c:pt>
                <c:pt idx="727">
                  <c:v>0.49961200714111298</c:v>
                </c:pt>
                <c:pt idx="728">
                  <c:v>0.499622573852539</c:v>
                </c:pt>
                <c:pt idx="729">
                  <c:v>0.499632949829102</c:v>
                </c:pt>
                <c:pt idx="730">
                  <c:v>0.49964317321777302</c:v>
                </c:pt>
                <c:pt idx="731">
                  <c:v>0.49965328216552701</c:v>
                </c:pt>
                <c:pt idx="732">
                  <c:v>0.49966320037841799</c:v>
                </c:pt>
                <c:pt idx="733">
                  <c:v>0.49967288970947299</c:v>
                </c:pt>
                <c:pt idx="734">
                  <c:v>0.49968246459960902</c:v>
                </c:pt>
                <c:pt idx="735">
                  <c:v>0.49969188690185495</c:v>
                </c:pt>
                <c:pt idx="736">
                  <c:v>0.49970111846923798</c:v>
                </c:pt>
                <c:pt idx="737">
                  <c:v>0.49971023559570299</c:v>
                </c:pt>
                <c:pt idx="738">
                  <c:v>0.49971923828124998</c:v>
                </c:pt>
                <c:pt idx="739">
                  <c:v>0.49972797393798801</c:v>
                </c:pt>
                <c:pt idx="740">
                  <c:v>0.49973663330078094</c:v>
                </c:pt>
                <c:pt idx="741">
                  <c:v>0.49974510192871102</c:v>
                </c:pt>
                <c:pt idx="742">
                  <c:v>0.49975341796875</c:v>
                </c:pt>
                <c:pt idx="743">
                  <c:v>0.49976158142089799</c:v>
                </c:pt>
                <c:pt idx="744">
                  <c:v>0.49976959228515594</c:v>
                </c:pt>
                <c:pt idx="745">
                  <c:v>0.49977748870849603</c:v>
                </c:pt>
                <c:pt idx="746">
                  <c:v>0.49978515624999997</c:v>
                </c:pt>
                <c:pt idx="747">
                  <c:v>0.49979274749755903</c:v>
                </c:pt>
                <c:pt idx="748">
                  <c:v>0.49980018615722699</c:v>
                </c:pt>
                <c:pt idx="749">
                  <c:v>0.49980743408203099</c:v>
                </c:pt>
                <c:pt idx="750">
                  <c:v>0.49981456756591797</c:v>
                </c:pt>
                <c:pt idx="751">
                  <c:v>0.49982154846191401</c:v>
                </c:pt>
                <c:pt idx="752">
                  <c:v>0.49982837677002001</c:v>
                </c:pt>
                <c:pt idx="753">
                  <c:v>0.49983509063720705</c:v>
                </c:pt>
                <c:pt idx="754">
                  <c:v>0.49984165191650398</c:v>
                </c:pt>
                <c:pt idx="755">
                  <c:v>0.49984802246093801</c:v>
                </c:pt>
                <c:pt idx="756">
                  <c:v>0.49985427856445297</c:v>
                </c:pt>
                <c:pt idx="757">
                  <c:v>0.49986042022705102</c:v>
                </c:pt>
                <c:pt idx="758">
                  <c:v>0.49986637115478499</c:v>
                </c:pt>
                <c:pt idx="759">
                  <c:v>0.49987224578857403</c:v>
                </c:pt>
                <c:pt idx="760">
                  <c:v>0.4998779296875</c:v>
                </c:pt>
                <c:pt idx="761">
                  <c:v>0.499883499145508</c:v>
                </c:pt>
                <c:pt idx="762">
                  <c:v>0.49988895416259799</c:v>
                </c:pt>
                <c:pt idx="763">
                  <c:v>0.49989418029785199</c:v>
                </c:pt>
                <c:pt idx="764">
                  <c:v>0.49989936828613302</c:v>
                </c:pt>
                <c:pt idx="765">
                  <c:v>0.49990436553955098</c:v>
                </c:pt>
                <c:pt idx="766">
                  <c:v>0.49990924835205097</c:v>
                </c:pt>
                <c:pt idx="767">
                  <c:v>0.499914016723633</c:v>
                </c:pt>
                <c:pt idx="768">
                  <c:v>0.49991859436035196</c:v>
                </c:pt>
                <c:pt idx="769">
                  <c:v>0.49992313385009801</c:v>
                </c:pt>
                <c:pt idx="770">
                  <c:v>0.49992744445800802</c:v>
                </c:pt>
                <c:pt idx="771">
                  <c:v>0.49993167877197303</c:v>
                </c:pt>
                <c:pt idx="772">
                  <c:v>0.499935760498047</c:v>
                </c:pt>
                <c:pt idx="773">
                  <c:v>0.49993976593017597</c:v>
                </c:pt>
                <c:pt idx="774">
                  <c:v>0.49994358062744099</c:v>
                </c:pt>
                <c:pt idx="775">
                  <c:v>0.49994731903076201</c:v>
                </c:pt>
                <c:pt idx="776">
                  <c:v>0.49995086669921901</c:v>
                </c:pt>
                <c:pt idx="777">
                  <c:v>0.49995433807372996</c:v>
                </c:pt>
                <c:pt idx="778">
                  <c:v>0.49995765686035198</c:v>
                </c:pt>
                <c:pt idx="779">
                  <c:v>0.49996089935302701</c:v>
                </c:pt>
                <c:pt idx="780">
                  <c:v>0.49996395111083997</c:v>
                </c:pt>
                <c:pt idx="781">
                  <c:v>0.49996692657470704</c:v>
                </c:pt>
                <c:pt idx="782">
                  <c:v>0.49996974945068401</c:v>
                </c:pt>
                <c:pt idx="783">
                  <c:v>0.49997245788574196</c:v>
                </c:pt>
                <c:pt idx="784">
                  <c:v>0.499975051879883</c:v>
                </c:pt>
                <c:pt idx="785">
                  <c:v>0.49997753143310497</c:v>
                </c:pt>
                <c:pt idx="786">
                  <c:v>0.49997989654541003</c:v>
                </c:pt>
                <c:pt idx="787">
                  <c:v>0.49998214721679701</c:v>
                </c:pt>
                <c:pt idx="788">
                  <c:v>0.49998424530029295</c:v>
                </c:pt>
                <c:pt idx="789">
                  <c:v>0.49998622894287104</c:v>
                </c:pt>
                <c:pt idx="790">
                  <c:v>0.49998813629150396</c:v>
                </c:pt>
                <c:pt idx="791">
                  <c:v>0.49998985290527304</c:v>
                </c:pt>
                <c:pt idx="792">
                  <c:v>0.49999153137207003</c:v>
                </c:pt>
                <c:pt idx="793">
                  <c:v>0.49999305725097698</c:v>
                </c:pt>
                <c:pt idx="794">
                  <c:v>0.49999446868896497</c:v>
                </c:pt>
                <c:pt idx="795">
                  <c:v>0.49999580383300801</c:v>
                </c:pt>
                <c:pt idx="796">
                  <c:v>0.49999698638916001</c:v>
                </c:pt>
                <c:pt idx="797">
                  <c:v>0.49999805450439505</c:v>
                </c:pt>
                <c:pt idx="798">
                  <c:v>0.5</c:v>
                </c:pt>
                <c:pt idx="799">
                  <c:v>0.5</c:v>
                </c:pt>
                <c:pt idx="800">
                  <c:v>0.50249999999999995</c:v>
                </c:pt>
                <c:pt idx="801">
                  <c:v>0.505</c:v>
                </c:pt>
                <c:pt idx="802">
                  <c:v>0.50749999999999995</c:v>
                </c:pt>
                <c:pt idx="803">
                  <c:v>0.51</c:v>
                </c:pt>
                <c:pt idx="804">
                  <c:v>0.51249999999999996</c:v>
                </c:pt>
                <c:pt idx="805">
                  <c:v>0.51500000000000001</c:v>
                </c:pt>
                <c:pt idx="806">
                  <c:v>0.51749999999999996</c:v>
                </c:pt>
                <c:pt idx="807">
                  <c:v>0.52</c:v>
                </c:pt>
                <c:pt idx="808">
                  <c:v>0.52249999999999996</c:v>
                </c:pt>
                <c:pt idx="809">
                  <c:v>0.52500000000000002</c:v>
                </c:pt>
                <c:pt idx="810">
                  <c:v>0.52749999999999997</c:v>
                </c:pt>
                <c:pt idx="811">
                  <c:v>0.53</c:v>
                </c:pt>
                <c:pt idx="812">
                  <c:v>0.53249999999999997</c:v>
                </c:pt>
                <c:pt idx="813">
                  <c:v>0.53500000000000003</c:v>
                </c:pt>
                <c:pt idx="814">
                  <c:v>0.53749999999999998</c:v>
                </c:pt>
                <c:pt idx="815">
                  <c:v>0.54</c:v>
                </c:pt>
                <c:pt idx="816">
                  <c:v>0.54249999999999998</c:v>
                </c:pt>
                <c:pt idx="817">
                  <c:v>0.54500000000000004</c:v>
                </c:pt>
                <c:pt idx="818">
                  <c:v>0.54749999999999999</c:v>
                </c:pt>
                <c:pt idx="819">
                  <c:v>0.55000000000000004</c:v>
                </c:pt>
                <c:pt idx="820">
                  <c:v>0.55249999999999999</c:v>
                </c:pt>
                <c:pt idx="821">
                  <c:v>0.55500000000000005</c:v>
                </c:pt>
                <c:pt idx="822">
                  <c:v>0.5575</c:v>
                </c:pt>
                <c:pt idx="823">
                  <c:v>0.56000000000000005</c:v>
                </c:pt>
                <c:pt idx="824">
                  <c:v>0.5625</c:v>
                </c:pt>
                <c:pt idx="825">
                  <c:v>0.56499999999999995</c:v>
                </c:pt>
                <c:pt idx="826">
                  <c:v>0.5675</c:v>
                </c:pt>
                <c:pt idx="827">
                  <c:v>0.56999999999999995</c:v>
                </c:pt>
                <c:pt idx="828">
                  <c:v>0.57250000000000001</c:v>
                </c:pt>
                <c:pt idx="829">
                  <c:v>0.57499999999999996</c:v>
                </c:pt>
                <c:pt idx="830">
                  <c:v>0.57750000000000001</c:v>
                </c:pt>
                <c:pt idx="831">
                  <c:v>0.57999999999999996</c:v>
                </c:pt>
                <c:pt idx="832">
                  <c:v>0.58250000000000002</c:v>
                </c:pt>
                <c:pt idx="833">
                  <c:v>0.58499999999999996</c:v>
                </c:pt>
                <c:pt idx="834">
                  <c:v>0.58750000000000002</c:v>
                </c:pt>
                <c:pt idx="835">
                  <c:v>0.59</c:v>
                </c:pt>
                <c:pt idx="836">
                  <c:v>0.59250000000000003</c:v>
                </c:pt>
                <c:pt idx="837">
                  <c:v>0.59499999999999997</c:v>
                </c:pt>
                <c:pt idx="838">
                  <c:v>0.59750000000000003</c:v>
                </c:pt>
                <c:pt idx="839">
                  <c:v>0.6</c:v>
                </c:pt>
                <c:pt idx="840">
                  <c:v>0.60250000000000004</c:v>
                </c:pt>
                <c:pt idx="841">
                  <c:v>0.60499999999999998</c:v>
                </c:pt>
                <c:pt idx="842">
                  <c:v>0.60750000000000004</c:v>
                </c:pt>
                <c:pt idx="843">
                  <c:v>0.61</c:v>
                </c:pt>
                <c:pt idx="844">
                  <c:v>0.61250000000000004</c:v>
                </c:pt>
                <c:pt idx="845">
                  <c:v>0.61499999999999999</c:v>
                </c:pt>
                <c:pt idx="846">
                  <c:v>0.61750000000000005</c:v>
                </c:pt>
                <c:pt idx="847">
                  <c:v>0.62</c:v>
                </c:pt>
                <c:pt idx="848">
                  <c:v>0.62250000000000005</c:v>
                </c:pt>
                <c:pt idx="849">
                  <c:v>0.625</c:v>
                </c:pt>
                <c:pt idx="850">
                  <c:v>0.62749999999999995</c:v>
                </c:pt>
                <c:pt idx="851">
                  <c:v>0.63</c:v>
                </c:pt>
                <c:pt idx="852">
                  <c:v>0.63249999999999995</c:v>
                </c:pt>
                <c:pt idx="853">
                  <c:v>0.63500000000000001</c:v>
                </c:pt>
                <c:pt idx="854">
                  <c:v>0.63749999999999996</c:v>
                </c:pt>
                <c:pt idx="855">
                  <c:v>0.64</c:v>
                </c:pt>
                <c:pt idx="856">
                  <c:v>0.64249999999999996</c:v>
                </c:pt>
                <c:pt idx="857">
                  <c:v>0.64500000000000002</c:v>
                </c:pt>
                <c:pt idx="858">
                  <c:v>0.64749999999999996</c:v>
                </c:pt>
                <c:pt idx="859">
                  <c:v>0.65</c:v>
                </c:pt>
                <c:pt idx="860">
                  <c:v>0.65249999999999997</c:v>
                </c:pt>
                <c:pt idx="861">
                  <c:v>0.65500000000000003</c:v>
                </c:pt>
                <c:pt idx="862">
                  <c:v>0.65749999999999997</c:v>
                </c:pt>
                <c:pt idx="863">
                  <c:v>0.66</c:v>
                </c:pt>
                <c:pt idx="864">
                  <c:v>0.66249999999999998</c:v>
                </c:pt>
                <c:pt idx="865">
                  <c:v>0.66500000000000004</c:v>
                </c:pt>
                <c:pt idx="866">
                  <c:v>0.66749999999999998</c:v>
                </c:pt>
                <c:pt idx="867">
                  <c:v>0.67</c:v>
                </c:pt>
                <c:pt idx="868">
                  <c:v>0.67249999999999999</c:v>
                </c:pt>
                <c:pt idx="869">
                  <c:v>0.67500000000000004</c:v>
                </c:pt>
                <c:pt idx="870">
                  <c:v>0.67749999999999999</c:v>
                </c:pt>
                <c:pt idx="871">
                  <c:v>0.68</c:v>
                </c:pt>
                <c:pt idx="872">
                  <c:v>0.6825</c:v>
                </c:pt>
                <c:pt idx="873">
                  <c:v>0.68500000000000005</c:v>
                </c:pt>
                <c:pt idx="874">
                  <c:v>0.6875</c:v>
                </c:pt>
                <c:pt idx="875">
                  <c:v>0.69</c:v>
                </c:pt>
                <c:pt idx="876">
                  <c:v>0.6925</c:v>
                </c:pt>
                <c:pt idx="877">
                  <c:v>0.69499999999999995</c:v>
                </c:pt>
                <c:pt idx="878">
                  <c:v>0.69750000000000001</c:v>
                </c:pt>
                <c:pt idx="879">
                  <c:v>0.7</c:v>
                </c:pt>
                <c:pt idx="880">
                  <c:v>0.70250000000000001</c:v>
                </c:pt>
                <c:pt idx="881">
                  <c:v>0.70499999999999996</c:v>
                </c:pt>
                <c:pt idx="882">
                  <c:v>0.70750000000000002</c:v>
                </c:pt>
                <c:pt idx="883">
                  <c:v>0.71</c:v>
                </c:pt>
                <c:pt idx="884">
                  <c:v>0.71250000000000002</c:v>
                </c:pt>
                <c:pt idx="885">
                  <c:v>0.71499999999999997</c:v>
                </c:pt>
                <c:pt idx="886">
                  <c:v>0.71750000000000003</c:v>
                </c:pt>
                <c:pt idx="887">
                  <c:v>0.72</c:v>
                </c:pt>
                <c:pt idx="888">
                  <c:v>0.72250000000000003</c:v>
                </c:pt>
                <c:pt idx="889">
                  <c:v>0.72499999999999998</c:v>
                </c:pt>
                <c:pt idx="890">
                  <c:v>0.72750000000000004</c:v>
                </c:pt>
                <c:pt idx="891">
                  <c:v>0.73</c:v>
                </c:pt>
                <c:pt idx="892">
                  <c:v>0.73250000000000004</c:v>
                </c:pt>
                <c:pt idx="893">
                  <c:v>0.73499999999999999</c:v>
                </c:pt>
                <c:pt idx="894">
                  <c:v>0.73750000000000004</c:v>
                </c:pt>
                <c:pt idx="895">
                  <c:v>0.74</c:v>
                </c:pt>
                <c:pt idx="896">
                  <c:v>0.74250000000000005</c:v>
                </c:pt>
                <c:pt idx="897">
                  <c:v>0.745</c:v>
                </c:pt>
                <c:pt idx="898">
                  <c:v>0.74750000000000005</c:v>
                </c:pt>
                <c:pt idx="899">
                  <c:v>0.75</c:v>
                </c:pt>
                <c:pt idx="900">
                  <c:v>0.75249999999999995</c:v>
                </c:pt>
                <c:pt idx="901">
                  <c:v>0.755</c:v>
                </c:pt>
                <c:pt idx="902">
                  <c:v>0.75749999999999995</c:v>
                </c:pt>
                <c:pt idx="903">
                  <c:v>0.76</c:v>
                </c:pt>
                <c:pt idx="904">
                  <c:v>0.76249999999999996</c:v>
                </c:pt>
                <c:pt idx="905">
                  <c:v>0.76500000000000001</c:v>
                </c:pt>
                <c:pt idx="906">
                  <c:v>0.76749999999999996</c:v>
                </c:pt>
                <c:pt idx="907">
                  <c:v>0.77</c:v>
                </c:pt>
                <c:pt idx="908">
                  <c:v>0.77249999999999996</c:v>
                </c:pt>
                <c:pt idx="909">
                  <c:v>0.77500000000000002</c:v>
                </c:pt>
                <c:pt idx="910">
                  <c:v>0.77749999999999997</c:v>
                </c:pt>
                <c:pt idx="911">
                  <c:v>0.78</c:v>
                </c:pt>
                <c:pt idx="912">
                  <c:v>0.78249999999999997</c:v>
                </c:pt>
                <c:pt idx="913">
                  <c:v>0.78500000000000003</c:v>
                </c:pt>
                <c:pt idx="914">
                  <c:v>0.78749999999999998</c:v>
                </c:pt>
                <c:pt idx="915">
                  <c:v>0.79</c:v>
                </c:pt>
                <c:pt idx="916">
                  <c:v>0.79249999999999998</c:v>
                </c:pt>
                <c:pt idx="917">
                  <c:v>0.79500000000000004</c:v>
                </c:pt>
                <c:pt idx="918">
                  <c:v>0.79749999999999999</c:v>
                </c:pt>
                <c:pt idx="919">
                  <c:v>0.8</c:v>
                </c:pt>
                <c:pt idx="920">
                  <c:v>0.80249999999999999</c:v>
                </c:pt>
                <c:pt idx="921">
                  <c:v>0.80500000000000005</c:v>
                </c:pt>
                <c:pt idx="922">
                  <c:v>0.8075</c:v>
                </c:pt>
                <c:pt idx="923">
                  <c:v>0.81</c:v>
                </c:pt>
                <c:pt idx="924">
                  <c:v>0.8125</c:v>
                </c:pt>
                <c:pt idx="925">
                  <c:v>0.81499999999999995</c:v>
                </c:pt>
                <c:pt idx="926">
                  <c:v>0.8175</c:v>
                </c:pt>
                <c:pt idx="927">
                  <c:v>0.82</c:v>
                </c:pt>
                <c:pt idx="928">
                  <c:v>0.82250000000000001</c:v>
                </c:pt>
                <c:pt idx="929">
                  <c:v>0.82499999999999996</c:v>
                </c:pt>
                <c:pt idx="930">
                  <c:v>0.82750000000000001</c:v>
                </c:pt>
                <c:pt idx="931">
                  <c:v>0.83</c:v>
                </c:pt>
                <c:pt idx="932">
                  <c:v>0.83250000000000002</c:v>
                </c:pt>
                <c:pt idx="933">
                  <c:v>0.83499999999999996</c:v>
                </c:pt>
                <c:pt idx="934">
                  <c:v>0.83750000000000002</c:v>
                </c:pt>
                <c:pt idx="935">
                  <c:v>0.84</c:v>
                </c:pt>
                <c:pt idx="936">
                  <c:v>0.84250000000000003</c:v>
                </c:pt>
                <c:pt idx="937">
                  <c:v>0.84499999999999997</c:v>
                </c:pt>
                <c:pt idx="938">
                  <c:v>0.84750000000000003</c:v>
                </c:pt>
                <c:pt idx="939">
                  <c:v>0.85</c:v>
                </c:pt>
                <c:pt idx="940">
                  <c:v>0.85250000000000004</c:v>
                </c:pt>
                <c:pt idx="941">
                  <c:v>0.85499999999999998</c:v>
                </c:pt>
                <c:pt idx="942">
                  <c:v>0.85750000000000004</c:v>
                </c:pt>
                <c:pt idx="943">
                  <c:v>0.86</c:v>
                </c:pt>
                <c:pt idx="944">
                  <c:v>0.86250000000000004</c:v>
                </c:pt>
                <c:pt idx="945">
                  <c:v>0.86499999999999999</c:v>
                </c:pt>
                <c:pt idx="946">
                  <c:v>0.86750000000000005</c:v>
                </c:pt>
                <c:pt idx="947">
                  <c:v>0.87</c:v>
                </c:pt>
                <c:pt idx="948">
                  <c:v>0.87250000000000005</c:v>
                </c:pt>
                <c:pt idx="949">
                  <c:v>0.875</c:v>
                </c:pt>
                <c:pt idx="950">
                  <c:v>0.87749999999999995</c:v>
                </c:pt>
                <c:pt idx="951">
                  <c:v>0.88</c:v>
                </c:pt>
                <c:pt idx="952">
                  <c:v>0.88249999999999995</c:v>
                </c:pt>
                <c:pt idx="953">
                  <c:v>0.88500000000000001</c:v>
                </c:pt>
                <c:pt idx="954">
                  <c:v>0.88749999999999996</c:v>
                </c:pt>
                <c:pt idx="955">
                  <c:v>0.89</c:v>
                </c:pt>
                <c:pt idx="956">
                  <c:v>0.89249999999999996</c:v>
                </c:pt>
                <c:pt idx="957">
                  <c:v>0.89500000000000002</c:v>
                </c:pt>
                <c:pt idx="958">
                  <c:v>0.89749999999999996</c:v>
                </c:pt>
                <c:pt idx="959">
                  <c:v>0.9</c:v>
                </c:pt>
                <c:pt idx="960">
                  <c:v>0.90249999999999997</c:v>
                </c:pt>
                <c:pt idx="961">
                  <c:v>0.90500000000000003</c:v>
                </c:pt>
                <c:pt idx="962">
                  <c:v>0.90749999999999997</c:v>
                </c:pt>
                <c:pt idx="963">
                  <c:v>0.91</c:v>
                </c:pt>
                <c:pt idx="964">
                  <c:v>0.91249999999999998</c:v>
                </c:pt>
                <c:pt idx="965">
                  <c:v>0.91500000000000004</c:v>
                </c:pt>
                <c:pt idx="966">
                  <c:v>0.91749999999999998</c:v>
                </c:pt>
                <c:pt idx="967">
                  <c:v>0.92</c:v>
                </c:pt>
                <c:pt idx="968">
                  <c:v>0.92249999999999999</c:v>
                </c:pt>
                <c:pt idx="969">
                  <c:v>0.92500000000000004</c:v>
                </c:pt>
                <c:pt idx="970">
                  <c:v>0.92749999999999999</c:v>
                </c:pt>
                <c:pt idx="971">
                  <c:v>0.93</c:v>
                </c:pt>
                <c:pt idx="972">
                  <c:v>0.9325</c:v>
                </c:pt>
                <c:pt idx="973">
                  <c:v>0.93500000000000005</c:v>
                </c:pt>
                <c:pt idx="974">
                  <c:v>0.9375</c:v>
                </c:pt>
                <c:pt idx="975">
                  <c:v>0.94</c:v>
                </c:pt>
                <c:pt idx="976">
                  <c:v>0.9425</c:v>
                </c:pt>
                <c:pt idx="977">
                  <c:v>0.94499999999999995</c:v>
                </c:pt>
                <c:pt idx="978">
                  <c:v>0.94750000000000001</c:v>
                </c:pt>
                <c:pt idx="979">
                  <c:v>0.95</c:v>
                </c:pt>
                <c:pt idx="980">
                  <c:v>0.95250000000000001</c:v>
                </c:pt>
                <c:pt idx="981">
                  <c:v>0.95499999999999996</c:v>
                </c:pt>
                <c:pt idx="982">
                  <c:v>0.95750000000000002</c:v>
                </c:pt>
                <c:pt idx="983">
                  <c:v>0.96</c:v>
                </c:pt>
                <c:pt idx="984">
                  <c:v>0.96250000000000002</c:v>
                </c:pt>
                <c:pt idx="985">
                  <c:v>0.96499999999999997</c:v>
                </c:pt>
                <c:pt idx="986">
                  <c:v>0.96750000000000003</c:v>
                </c:pt>
                <c:pt idx="987">
                  <c:v>0.97</c:v>
                </c:pt>
                <c:pt idx="988">
                  <c:v>0.97250000000000003</c:v>
                </c:pt>
                <c:pt idx="989">
                  <c:v>0.97499999999999998</c:v>
                </c:pt>
                <c:pt idx="990">
                  <c:v>0.97750000000000004</c:v>
                </c:pt>
                <c:pt idx="991">
                  <c:v>0.98</c:v>
                </c:pt>
                <c:pt idx="992">
                  <c:v>0.98250000000000004</c:v>
                </c:pt>
                <c:pt idx="993">
                  <c:v>0.98499999999999999</c:v>
                </c:pt>
                <c:pt idx="994">
                  <c:v>0.98750000000000004</c:v>
                </c:pt>
                <c:pt idx="995">
                  <c:v>0.99</c:v>
                </c:pt>
                <c:pt idx="996">
                  <c:v>0.99250000000000005</c:v>
                </c:pt>
                <c:pt idx="997">
                  <c:v>0.995</c:v>
                </c:pt>
                <c:pt idx="998">
                  <c:v>0.99748062133789106</c:v>
                </c:pt>
                <c:pt idx="999">
                  <c:v>0.99993728637695301</c:v>
                </c:pt>
                <c:pt idx="1000">
                  <c:v>1</c:v>
                </c:pt>
              </c:numCache>
            </c:numRef>
          </c:xVal>
          <c:yVal>
            <c:numRef>
              <c:f>'Expansion Choking'!$E$2:$E$1002</c:f>
              <c:numCache>
                <c:formatCode>General</c:formatCode>
                <c:ptCount val="1001"/>
                <c:pt idx="0">
                  <c:v>1</c:v>
                </c:pt>
                <c:pt idx="1">
                  <c:v>0.99804091453552246</c:v>
                </c:pt>
                <c:pt idx="2">
                  <c:v>0.99607753753661998</c:v>
                </c:pt>
                <c:pt idx="3">
                  <c:v>0.99410974979400746</c:v>
                </c:pt>
                <c:pt idx="4">
                  <c:v>0.99213755130767745</c:v>
                </c:pt>
                <c:pt idx="5">
                  <c:v>0.9901609420776375</c:v>
                </c:pt>
                <c:pt idx="6">
                  <c:v>0.9881799221038825</c:v>
                </c:pt>
                <c:pt idx="7">
                  <c:v>0.98619443178177002</c:v>
                </c:pt>
                <c:pt idx="8">
                  <c:v>0.9842043519020075</c:v>
                </c:pt>
                <c:pt idx="9">
                  <c:v>0.98220980167389005</c:v>
                </c:pt>
                <c:pt idx="10">
                  <c:v>0.98021060228347745</c:v>
                </c:pt>
                <c:pt idx="11">
                  <c:v>0.97820681333541748</c:v>
                </c:pt>
                <c:pt idx="12">
                  <c:v>0.97619837522506747</c:v>
                </c:pt>
                <c:pt idx="13">
                  <c:v>0.97418528795242254</c:v>
                </c:pt>
                <c:pt idx="14">
                  <c:v>0.97216743230819747</c:v>
                </c:pt>
                <c:pt idx="15">
                  <c:v>0.97014480829239003</c:v>
                </c:pt>
                <c:pt idx="16">
                  <c:v>0.96811747550964244</c:v>
                </c:pt>
                <c:pt idx="17">
                  <c:v>0.9660852551460275</c:v>
                </c:pt>
                <c:pt idx="18">
                  <c:v>0.96404820680618253</c:v>
                </c:pt>
                <c:pt idx="19">
                  <c:v>0.96200627088546753</c:v>
                </c:pt>
                <c:pt idx="20">
                  <c:v>0.95995938777923495</c:v>
                </c:pt>
                <c:pt idx="21">
                  <c:v>0.95790755748748746</c:v>
                </c:pt>
                <c:pt idx="22">
                  <c:v>0.9558507204055775</c:v>
                </c:pt>
                <c:pt idx="23">
                  <c:v>0.95378881692886253</c:v>
                </c:pt>
                <c:pt idx="24">
                  <c:v>0.95172178745269753</c:v>
                </c:pt>
                <c:pt idx="25">
                  <c:v>0.94964969158172496</c:v>
                </c:pt>
                <c:pt idx="26">
                  <c:v>0.94757241010666005</c:v>
                </c:pt>
                <c:pt idx="27">
                  <c:v>0.94548994302749745</c:v>
                </c:pt>
                <c:pt idx="28">
                  <c:v>0.94340223073959251</c:v>
                </c:pt>
                <c:pt idx="29">
                  <c:v>0.941309213638305</c:v>
                </c:pt>
                <c:pt idx="30">
                  <c:v>0.93921089172363248</c:v>
                </c:pt>
                <c:pt idx="31">
                  <c:v>0.93710726499557495</c:v>
                </c:pt>
                <c:pt idx="32">
                  <c:v>0.93499815464019753</c:v>
                </c:pt>
                <c:pt idx="33">
                  <c:v>0.9328835606575</c:v>
                </c:pt>
                <c:pt idx="34">
                  <c:v>0.93076348304748502</c:v>
                </c:pt>
                <c:pt idx="35">
                  <c:v>0.92863786220550504</c:v>
                </c:pt>
                <c:pt idx="36">
                  <c:v>0.9265066385269175</c:v>
                </c:pt>
                <c:pt idx="37">
                  <c:v>0.92436981201171997</c:v>
                </c:pt>
                <c:pt idx="38">
                  <c:v>0.92222726345062245</c:v>
                </c:pt>
                <c:pt idx="39">
                  <c:v>0.92007905244827248</c:v>
                </c:pt>
                <c:pt idx="40">
                  <c:v>0.91792505979537997</c:v>
                </c:pt>
                <c:pt idx="41">
                  <c:v>0.91576516628265503</c:v>
                </c:pt>
                <c:pt idx="42">
                  <c:v>0.91359937191009499</c:v>
                </c:pt>
                <c:pt idx="43">
                  <c:v>0.91142773628234752</c:v>
                </c:pt>
                <c:pt idx="44">
                  <c:v>0.90925002098083496</c:v>
                </c:pt>
                <c:pt idx="45">
                  <c:v>0.90706634521484497</c:v>
                </c:pt>
                <c:pt idx="46">
                  <c:v>0.90487658977508501</c:v>
                </c:pt>
                <c:pt idx="47">
                  <c:v>0.90268069505691495</c:v>
                </c:pt>
                <c:pt idx="48">
                  <c:v>0.90047854185104248</c:v>
                </c:pt>
                <c:pt idx="49">
                  <c:v>0.89827018976211503</c:v>
                </c:pt>
                <c:pt idx="50">
                  <c:v>0.89605551958083995</c:v>
                </c:pt>
                <c:pt idx="51">
                  <c:v>0.89383447170257502</c:v>
                </c:pt>
                <c:pt idx="52">
                  <c:v>0.89160704612732</c:v>
                </c:pt>
                <c:pt idx="53">
                  <c:v>0.88937312364578247</c:v>
                </c:pt>
                <c:pt idx="54">
                  <c:v>0.88713264465331998</c:v>
                </c:pt>
                <c:pt idx="55">
                  <c:v>0.88488560914993253</c:v>
                </c:pt>
                <c:pt idx="56">
                  <c:v>0.88263189792633001</c:v>
                </c:pt>
                <c:pt idx="57">
                  <c:v>0.88037139177322499</c:v>
                </c:pt>
                <c:pt idx="58">
                  <c:v>0.87810415029525746</c:v>
                </c:pt>
                <c:pt idx="59">
                  <c:v>0.87583011388778753</c:v>
                </c:pt>
                <c:pt idx="60">
                  <c:v>0.87354916334152255</c:v>
                </c:pt>
                <c:pt idx="61">
                  <c:v>0.87126111984252996</c:v>
                </c:pt>
                <c:pt idx="62">
                  <c:v>0.86896610260009755</c:v>
                </c:pt>
                <c:pt idx="63">
                  <c:v>0.86666399240493752</c:v>
                </c:pt>
                <c:pt idx="64">
                  <c:v>0.86435461044311501</c:v>
                </c:pt>
                <c:pt idx="65">
                  <c:v>0.86203807592392001</c:v>
                </c:pt>
                <c:pt idx="66">
                  <c:v>0.85971415042877253</c:v>
                </c:pt>
                <c:pt idx="67">
                  <c:v>0.85738283395767245</c:v>
                </c:pt>
                <c:pt idx="68">
                  <c:v>0.85504400730133001</c:v>
                </c:pt>
                <c:pt idx="69">
                  <c:v>0.85269767045974754</c:v>
                </c:pt>
                <c:pt idx="70">
                  <c:v>0.85034364461898748</c:v>
                </c:pt>
                <c:pt idx="71">
                  <c:v>0.84798192977905251</c:v>
                </c:pt>
                <c:pt idx="72">
                  <c:v>0.84561246633529752</c:v>
                </c:pt>
                <c:pt idx="73">
                  <c:v>0.84323507547378496</c:v>
                </c:pt>
                <c:pt idx="74">
                  <c:v>0.84084975719452004</c:v>
                </c:pt>
                <c:pt idx="75">
                  <c:v>0.83845633268356246</c:v>
                </c:pt>
                <c:pt idx="76">
                  <c:v>0.83605492115020752</c:v>
                </c:pt>
                <c:pt idx="77">
                  <c:v>0.83364516496658247</c:v>
                </c:pt>
                <c:pt idx="78">
                  <c:v>0.83122712373733498</c:v>
                </c:pt>
                <c:pt idx="79">
                  <c:v>0.82880067825317505</c:v>
                </c:pt>
                <c:pt idx="80">
                  <c:v>0.82636582851410001</c:v>
                </c:pt>
                <c:pt idx="81">
                  <c:v>0.82392233610153254</c:v>
                </c:pt>
                <c:pt idx="82">
                  <c:v>0.82147014141082753</c:v>
                </c:pt>
                <c:pt idx="83">
                  <c:v>0.81900918483734253</c:v>
                </c:pt>
                <c:pt idx="84">
                  <c:v>0.81653940677642745</c:v>
                </c:pt>
                <c:pt idx="85">
                  <c:v>0.81406062841415505</c:v>
                </c:pt>
                <c:pt idx="86">
                  <c:v>0.81157267093658503</c:v>
                </c:pt>
                <c:pt idx="87">
                  <c:v>0.80907553434372004</c:v>
                </c:pt>
                <c:pt idx="88">
                  <c:v>0.80656915903091497</c:v>
                </c:pt>
                <c:pt idx="89">
                  <c:v>0.80405336618423495</c:v>
                </c:pt>
                <c:pt idx="90">
                  <c:v>0.80152809619903498</c:v>
                </c:pt>
                <c:pt idx="91">
                  <c:v>0.7989931106567375</c:v>
                </c:pt>
                <c:pt idx="92">
                  <c:v>0.79644918441772505</c:v>
                </c:pt>
                <c:pt idx="93">
                  <c:v>0.79392403364181496</c:v>
                </c:pt>
                <c:pt idx="94">
                  <c:v>0.79141771793365501</c:v>
                </c:pt>
                <c:pt idx="95">
                  <c:v>0.78892964124679499</c:v>
                </c:pt>
                <c:pt idx="96">
                  <c:v>0.78645986318588246</c:v>
                </c:pt>
                <c:pt idx="97">
                  <c:v>0.78400820493697998</c:v>
                </c:pt>
                <c:pt idx="98">
                  <c:v>0.78157430887222246</c:v>
                </c:pt>
                <c:pt idx="99">
                  <c:v>0.77915823459625255</c:v>
                </c:pt>
                <c:pt idx="100">
                  <c:v>0.77675968408584495</c:v>
                </c:pt>
                <c:pt idx="101">
                  <c:v>0.77437835931777999</c:v>
                </c:pt>
                <c:pt idx="102">
                  <c:v>0.77201414108276245</c:v>
                </c:pt>
                <c:pt idx="103">
                  <c:v>0.76966702938079745</c:v>
                </c:pt>
                <c:pt idx="104">
                  <c:v>0.76733672618866</c:v>
                </c:pt>
                <c:pt idx="105">
                  <c:v>0.765022933483125</c:v>
                </c:pt>
                <c:pt idx="106">
                  <c:v>0.76272577047348</c:v>
                </c:pt>
                <c:pt idx="107">
                  <c:v>0.76044487953186002</c:v>
                </c:pt>
                <c:pt idx="108">
                  <c:v>0.75818002223968495</c:v>
                </c:pt>
                <c:pt idx="109">
                  <c:v>0.75593131780624501</c:v>
                </c:pt>
                <c:pt idx="110">
                  <c:v>0.75369828939437755</c:v>
                </c:pt>
                <c:pt idx="111">
                  <c:v>0.75148105621338002</c:v>
                </c:pt>
                <c:pt idx="112">
                  <c:v>0.74927926063537498</c:v>
                </c:pt>
                <c:pt idx="113">
                  <c:v>0.74709284305572499</c:v>
                </c:pt>
                <c:pt idx="114">
                  <c:v>0.7449216842651375</c:v>
                </c:pt>
                <c:pt idx="115">
                  <c:v>0.74276554584503252</c:v>
                </c:pt>
                <c:pt idx="116">
                  <c:v>0.74062442779541005</c:v>
                </c:pt>
                <c:pt idx="117">
                  <c:v>0.73849791288375755</c:v>
                </c:pt>
                <c:pt idx="118">
                  <c:v>0.73638612031936745</c:v>
                </c:pt>
                <c:pt idx="119">
                  <c:v>0.7342888712883</c:v>
                </c:pt>
                <c:pt idx="120">
                  <c:v>0.73220598697662254</c:v>
                </c:pt>
                <c:pt idx="121">
                  <c:v>0.73013722896576005</c:v>
                </c:pt>
                <c:pt idx="122">
                  <c:v>0.72808265686035245</c:v>
                </c:pt>
                <c:pt idx="123">
                  <c:v>0.72604197263717751</c:v>
                </c:pt>
                <c:pt idx="124">
                  <c:v>0.72401517629623502</c:v>
                </c:pt>
                <c:pt idx="125">
                  <c:v>0.72200202941894498</c:v>
                </c:pt>
                <c:pt idx="126">
                  <c:v>0.72000247240066495</c:v>
                </c:pt>
                <c:pt idx="127">
                  <c:v>0.71801620721817005</c:v>
                </c:pt>
                <c:pt idx="128">
                  <c:v>0.71604341268539495</c:v>
                </c:pt>
                <c:pt idx="129">
                  <c:v>0.71408379077911499</c:v>
                </c:pt>
                <c:pt idx="130">
                  <c:v>0.71213722229003995</c:v>
                </c:pt>
                <c:pt idx="131">
                  <c:v>0.71020352840423495</c:v>
                </c:pt>
                <c:pt idx="132">
                  <c:v>0.70828270912170499</c:v>
                </c:pt>
                <c:pt idx="133">
                  <c:v>0.70637464523315496</c:v>
                </c:pt>
                <c:pt idx="134">
                  <c:v>0.70447915792465254</c:v>
                </c:pt>
                <c:pt idx="135">
                  <c:v>0.70259606838226252</c:v>
                </c:pt>
                <c:pt idx="136">
                  <c:v>0.70072537660598755</c:v>
                </c:pt>
                <c:pt idx="137">
                  <c:v>0.69886696338653498</c:v>
                </c:pt>
                <c:pt idx="138">
                  <c:v>0.69702064990997248</c:v>
                </c:pt>
                <c:pt idx="139">
                  <c:v>0.69518643617630005</c:v>
                </c:pt>
                <c:pt idx="140">
                  <c:v>0.69336402416229248</c:v>
                </c:pt>
                <c:pt idx="141">
                  <c:v>0.69155359268188499</c:v>
                </c:pt>
                <c:pt idx="142">
                  <c:v>0.68975478410720747</c:v>
                </c:pt>
                <c:pt idx="143">
                  <c:v>0.6879675388336175</c:v>
                </c:pt>
                <c:pt idx="144">
                  <c:v>0.68619185686111495</c:v>
                </c:pt>
                <c:pt idx="145">
                  <c:v>0.6844275593757625</c:v>
                </c:pt>
                <c:pt idx="146">
                  <c:v>0.68267458677291748</c:v>
                </c:pt>
                <c:pt idx="147">
                  <c:v>0.68093276023864746</c:v>
                </c:pt>
                <c:pt idx="148">
                  <c:v>0.67920213937759499</c:v>
                </c:pt>
                <c:pt idx="149">
                  <c:v>0.67748236656188998</c:v>
                </c:pt>
                <c:pt idx="150">
                  <c:v>0.67577362060546997</c:v>
                </c:pt>
                <c:pt idx="151">
                  <c:v>0.67407572269439753</c:v>
                </c:pt>
                <c:pt idx="152">
                  <c:v>0.67238849401473999</c:v>
                </c:pt>
                <c:pt idx="153">
                  <c:v>0.67071181535720747</c:v>
                </c:pt>
                <c:pt idx="154">
                  <c:v>0.66904580593109253</c:v>
                </c:pt>
                <c:pt idx="155">
                  <c:v>0.66739028692245495</c:v>
                </c:pt>
                <c:pt idx="156">
                  <c:v>0.66574501991271995</c:v>
                </c:pt>
                <c:pt idx="157">
                  <c:v>0.66410994529723999</c:v>
                </c:pt>
                <c:pt idx="158">
                  <c:v>0.66248518228530995</c:v>
                </c:pt>
                <c:pt idx="159">
                  <c:v>0.66087049245834251</c:v>
                </c:pt>
                <c:pt idx="160">
                  <c:v>0.6592658162117</c:v>
                </c:pt>
                <c:pt idx="161">
                  <c:v>0.65767103433608998</c:v>
                </c:pt>
                <c:pt idx="162">
                  <c:v>0.65608620643615745</c:v>
                </c:pt>
                <c:pt idx="163">
                  <c:v>0.65451109409332253</c:v>
                </c:pt>
                <c:pt idx="164">
                  <c:v>0.65294551849365245</c:v>
                </c:pt>
                <c:pt idx="165">
                  <c:v>0.65138965845107999</c:v>
                </c:pt>
                <c:pt idx="166">
                  <c:v>0.64984333515167247</c:v>
                </c:pt>
                <c:pt idx="167">
                  <c:v>0.64830648899078247</c:v>
                </c:pt>
                <c:pt idx="168">
                  <c:v>0.64677888154983498</c:v>
                </c:pt>
                <c:pt idx="169">
                  <c:v>0.64526063203811745</c:v>
                </c:pt>
                <c:pt idx="170">
                  <c:v>0.64375162124633745</c:v>
                </c:pt>
                <c:pt idx="171">
                  <c:v>0.64225172996520996</c:v>
                </c:pt>
                <c:pt idx="172">
                  <c:v>0.64076083898544245</c:v>
                </c:pt>
                <c:pt idx="173">
                  <c:v>0.63927900791168246</c:v>
                </c:pt>
                <c:pt idx="174">
                  <c:v>0.63780605792999245</c:v>
                </c:pt>
                <c:pt idx="175">
                  <c:v>0.63634192943572998</c:v>
                </c:pt>
                <c:pt idx="176">
                  <c:v>0.63488668203354004</c:v>
                </c:pt>
                <c:pt idx="177">
                  <c:v>0.63343995809554998</c:v>
                </c:pt>
                <c:pt idx="178">
                  <c:v>0.63200199604034502</c:v>
                </c:pt>
                <c:pt idx="179">
                  <c:v>0.63057249784469505</c:v>
                </c:pt>
                <c:pt idx="180">
                  <c:v>0.62915152311324996</c:v>
                </c:pt>
                <c:pt idx="181">
                  <c:v>0.62773901224136253</c:v>
                </c:pt>
                <c:pt idx="182">
                  <c:v>0.62633490562438998</c:v>
                </c:pt>
                <c:pt idx="183">
                  <c:v>0.62493908405303999</c:v>
                </c:pt>
                <c:pt idx="184">
                  <c:v>0.62355130910873502</c:v>
                </c:pt>
                <c:pt idx="185">
                  <c:v>0.62217187881469749</c:v>
                </c:pt>
                <c:pt idx="186">
                  <c:v>0.62080049514770497</c:v>
                </c:pt>
                <c:pt idx="187">
                  <c:v>0.61943709850311246</c:v>
                </c:pt>
                <c:pt idx="188">
                  <c:v>0.61808168888091997</c:v>
                </c:pt>
                <c:pt idx="189">
                  <c:v>0.61673420667648249</c:v>
                </c:pt>
                <c:pt idx="190">
                  <c:v>0.61539453268051247</c:v>
                </c:pt>
                <c:pt idx="191">
                  <c:v>0.61406278610229503</c:v>
                </c:pt>
                <c:pt idx="192">
                  <c:v>0.61273860931396495</c:v>
                </c:pt>
                <c:pt idx="193">
                  <c:v>0.61142212152481001</c:v>
                </c:pt>
                <c:pt idx="194">
                  <c:v>0.61011326313018754</c:v>
                </c:pt>
                <c:pt idx="195">
                  <c:v>0.60881197452545255</c:v>
                </c:pt>
                <c:pt idx="196">
                  <c:v>0.60751813650131248</c:v>
                </c:pt>
                <c:pt idx="197">
                  <c:v>0.60623186826705999</c:v>
                </c:pt>
                <c:pt idx="198">
                  <c:v>0.604952812194825</c:v>
                </c:pt>
                <c:pt idx="199">
                  <c:v>0.60368114709854248</c:v>
                </c:pt>
                <c:pt idx="200">
                  <c:v>0.60241675376892001</c:v>
                </c:pt>
                <c:pt idx="201">
                  <c:v>0.60115957260131747</c:v>
                </c:pt>
                <c:pt idx="202">
                  <c:v>0.59990954399108998</c:v>
                </c:pt>
                <c:pt idx="203">
                  <c:v>0.59866660833358754</c:v>
                </c:pt>
                <c:pt idx="204">
                  <c:v>0.59743064641952504</c:v>
                </c:pt>
                <c:pt idx="205">
                  <c:v>0.59620189666748002</c:v>
                </c:pt>
                <c:pt idx="206">
                  <c:v>0.59497988224029497</c:v>
                </c:pt>
                <c:pt idx="207">
                  <c:v>0.59376490116119496</c:v>
                </c:pt>
                <c:pt idx="208">
                  <c:v>0.59255671501159746</c:v>
                </c:pt>
                <c:pt idx="209">
                  <c:v>0.59135526418686002</c:v>
                </c:pt>
                <c:pt idx="210">
                  <c:v>0.59016054868697998</c:v>
                </c:pt>
                <c:pt idx="211">
                  <c:v>0.58897268772125255</c:v>
                </c:pt>
                <c:pt idx="212">
                  <c:v>0.58779132366180498</c:v>
                </c:pt>
                <c:pt idx="213">
                  <c:v>0.58661657571792503</c:v>
                </c:pt>
                <c:pt idx="214">
                  <c:v>0.58544844388961748</c:v>
                </c:pt>
                <c:pt idx="215">
                  <c:v>0.58428680896759</c:v>
                </c:pt>
                <c:pt idx="216">
                  <c:v>0.58313149213791005</c:v>
                </c:pt>
                <c:pt idx="217">
                  <c:v>0.5819827318191525</c:v>
                </c:pt>
                <c:pt idx="218">
                  <c:v>0.58084028959274248</c:v>
                </c:pt>
                <c:pt idx="219">
                  <c:v>0.57970410585403498</c:v>
                </c:pt>
                <c:pt idx="220">
                  <c:v>0.57857435941696245</c:v>
                </c:pt>
                <c:pt idx="221">
                  <c:v>0.57745069265365501</c:v>
                </c:pt>
                <c:pt idx="222">
                  <c:v>0.57633316516876254</c:v>
                </c:pt>
                <c:pt idx="223">
                  <c:v>0.57522189617157005</c:v>
                </c:pt>
                <c:pt idx="224">
                  <c:v>0.57411664724349998</c:v>
                </c:pt>
                <c:pt idx="225">
                  <c:v>0.57301747798919755</c:v>
                </c:pt>
                <c:pt idx="226">
                  <c:v>0.571924328804015</c:v>
                </c:pt>
                <c:pt idx="227">
                  <c:v>0.57083714008331254</c:v>
                </c:pt>
                <c:pt idx="228">
                  <c:v>0.56975585222244252</c:v>
                </c:pt>
                <c:pt idx="229">
                  <c:v>0.56868046522140503</c:v>
                </c:pt>
                <c:pt idx="230">
                  <c:v>0.56761091947555498</c:v>
                </c:pt>
                <c:pt idx="231">
                  <c:v>0.56654709577560503</c:v>
                </c:pt>
                <c:pt idx="232">
                  <c:v>0.56548917293548495</c:v>
                </c:pt>
                <c:pt idx="233">
                  <c:v>0.56443685293197754</c:v>
                </c:pt>
                <c:pt idx="234">
                  <c:v>0.56339025497436501</c:v>
                </c:pt>
                <c:pt idx="235">
                  <c:v>0.56234931945800748</c:v>
                </c:pt>
                <c:pt idx="236">
                  <c:v>0.56131398677826005</c:v>
                </c:pt>
                <c:pt idx="237">
                  <c:v>0.56028413772582997</c:v>
                </c:pt>
                <c:pt idx="238">
                  <c:v>0.55925989151000999</c:v>
                </c:pt>
                <c:pt idx="239">
                  <c:v>0.55824112892151001</c:v>
                </c:pt>
                <c:pt idx="240">
                  <c:v>0.55722779035568248</c:v>
                </c:pt>
                <c:pt idx="241">
                  <c:v>0.55621987581252996</c:v>
                </c:pt>
                <c:pt idx="242">
                  <c:v>0.55521738529205245</c:v>
                </c:pt>
                <c:pt idx="243">
                  <c:v>0.55422013998031505</c:v>
                </c:pt>
                <c:pt idx="244">
                  <c:v>0.55322825908661</c:v>
                </c:pt>
                <c:pt idx="245">
                  <c:v>0.55224162340164251</c:v>
                </c:pt>
                <c:pt idx="246">
                  <c:v>0.55126023292541504</c:v>
                </c:pt>
                <c:pt idx="247">
                  <c:v>0.55028402805328247</c:v>
                </c:pt>
                <c:pt idx="248">
                  <c:v>0.54931300878524747</c:v>
                </c:pt>
                <c:pt idx="249">
                  <c:v>0.54834711551666249</c:v>
                </c:pt>
                <c:pt idx="250">
                  <c:v>0.54738622903823753</c:v>
                </c:pt>
                <c:pt idx="251">
                  <c:v>0.54643052816391002</c:v>
                </c:pt>
                <c:pt idx="252">
                  <c:v>0.54547983407974254</c:v>
                </c:pt>
                <c:pt idx="253">
                  <c:v>0.54453402757644753</c:v>
                </c:pt>
                <c:pt idx="254">
                  <c:v>0.54359328746795754</c:v>
                </c:pt>
                <c:pt idx="255">
                  <c:v>0.54265743494033747</c:v>
                </c:pt>
                <c:pt idx="256">
                  <c:v>0.54172646999359253</c:v>
                </c:pt>
                <c:pt idx="257">
                  <c:v>0.54080045223235995</c:v>
                </c:pt>
                <c:pt idx="258">
                  <c:v>0.53987914323806752</c:v>
                </c:pt>
                <c:pt idx="259">
                  <c:v>0.53896266222</c:v>
                </c:pt>
                <c:pt idx="260">
                  <c:v>0.53805106878280751</c:v>
                </c:pt>
                <c:pt idx="261">
                  <c:v>0.53714406490326005</c:v>
                </c:pt>
                <c:pt idx="262">
                  <c:v>0.53624188899993996</c:v>
                </c:pt>
                <c:pt idx="263">
                  <c:v>0.53534436225891002</c:v>
                </c:pt>
                <c:pt idx="264">
                  <c:v>0.53445142507553001</c:v>
                </c:pt>
                <c:pt idx="265">
                  <c:v>0.53356307744979747</c:v>
                </c:pt>
                <c:pt idx="266">
                  <c:v>0.53267937898635753</c:v>
                </c:pt>
                <c:pt idx="267">
                  <c:v>0.53180021047592252</c:v>
                </c:pt>
                <c:pt idx="268">
                  <c:v>0.53092563152313255</c:v>
                </c:pt>
                <c:pt idx="269">
                  <c:v>0.53005552291869995</c:v>
                </c:pt>
                <c:pt idx="270">
                  <c:v>0.52918982505798251</c:v>
                </c:pt>
                <c:pt idx="271">
                  <c:v>0.52832871675491255</c:v>
                </c:pt>
                <c:pt idx="272">
                  <c:v>0.52747184038162254</c:v>
                </c:pt>
                <c:pt idx="273">
                  <c:v>0.52661955356598</c:v>
                </c:pt>
                <c:pt idx="274">
                  <c:v>0.52577143907546997</c:v>
                </c:pt>
                <c:pt idx="275">
                  <c:v>0.52492779493331998</c:v>
                </c:pt>
                <c:pt idx="276">
                  <c:v>0.52408832311630249</c:v>
                </c:pt>
                <c:pt idx="277">
                  <c:v>0.52325326204300004</c:v>
                </c:pt>
                <c:pt idx="278">
                  <c:v>0.52242243289947499</c:v>
                </c:pt>
                <c:pt idx="279">
                  <c:v>0.52159577608108498</c:v>
                </c:pt>
                <c:pt idx="280">
                  <c:v>0.52077329158783003</c:v>
                </c:pt>
                <c:pt idx="281">
                  <c:v>0.51995503902435247</c:v>
                </c:pt>
                <c:pt idx="282">
                  <c:v>0.51914095878600997</c:v>
                </c:pt>
                <c:pt idx="283">
                  <c:v>0.51833099126815751</c:v>
                </c:pt>
                <c:pt idx="284">
                  <c:v>0.51752507686615001</c:v>
                </c:pt>
                <c:pt idx="285">
                  <c:v>0.51672321557998746</c:v>
                </c:pt>
                <c:pt idx="286">
                  <c:v>0.51592546701431252</c:v>
                </c:pt>
                <c:pt idx="287">
                  <c:v>0.51513177156448253</c:v>
                </c:pt>
                <c:pt idx="288">
                  <c:v>0.51434201002121005</c:v>
                </c:pt>
                <c:pt idx="289">
                  <c:v>0.51355618238448997</c:v>
                </c:pt>
                <c:pt idx="290">
                  <c:v>0.5127743482589725</c:v>
                </c:pt>
                <c:pt idx="291">
                  <c:v>0.51199650764465254</c:v>
                </c:pt>
                <c:pt idx="292">
                  <c:v>0.51122248172759999</c:v>
                </c:pt>
                <c:pt idx="293">
                  <c:v>0.5104523301124575</c:v>
                </c:pt>
                <c:pt idx="294">
                  <c:v>0.50968611240386996</c:v>
                </c:pt>
                <c:pt idx="295">
                  <c:v>0.5089236497879025</c:v>
                </c:pt>
                <c:pt idx="296">
                  <c:v>0.50816506147384755</c:v>
                </c:pt>
                <c:pt idx="297">
                  <c:v>0.50741022825241</c:v>
                </c:pt>
                <c:pt idx="298">
                  <c:v>0.50665920972823997</c:v>
                </c:pt>
                <c:pt idx="299">
                  <c:v>0.50591182708740245</c:v>
                </c:pt>
                <c:pt idx="300">
                  <c:v>0.50516819953918501</c:v>
                </c:pt>
                <c:pt idx="301">
                  <c:v>0.50442832708358754</c:v>
                </c:pt>
                <c:pt idx="302">
                  <c:v>0.50369215011596746</c:v>
                </c:pt>
                <c:pt idx="303">
                  <c:v>0.50295948982238747</c:v>
                </c:pt>
                <c:pt idx="304">
                  <c:v>0.50223058462143</c:v>
                </c:pt>
                <c:pt idx="305">
                  <c:v>0.50150531530380249</c:v>
                </c:pt>
                <c:pt idx="306">
                  <c:v>0.50078356266021751</c:v>
                </c:pt>
                <c:pt idx="307">
                  <c:v>0.50006532669067505</c:v>
                </c:pt>
                <c:pt idx="308">
                  <c:v>0.499350756406785</c:v>
                </c:pt>
                <c:pt idx="309">
                  <c:v>0.49863967299461248</c:v>
                </c:pt>
                <c:pt idx="310">
                  <c:v>0.49793204665183999</c:v>
                </c:pt>
                <c:pt idx="311">
                  <c:v>0.49722799658775252</c:v>
                </c:pt>
                <c:pt idx="312">
                  <c:v>0.49652737379074002</c:v>
                </c:pt>
                <c:pt idx="313">
                  <c:v>0.495830208063125</c:v>
                </c:pt>
                <c:pt idx="314">
                  <c:v>0.49513646960258501</c:v>
                </c:pt>
                <c:pt idx="315">
                  <c:v>0.49444612860679749</c:v>
                </c:pt>
                <c:pt idx="316">
                  <c:v>0.49375918507576</c:v>
                </c:pt>
                <c:pt idx="317">
                  <c:v>0.49307557940482999</c:v>
                </c:pt>
                <c:pt idx="318">
                  <c:v>0.49239540100097751</c:v>
                </c:pt>
                <c:pt idx="319">
                  <c:v>0.49171850085258501</c:v>
                </c:pt>
                <c:pt idx="320">
                  <c:v>0.49104490876197748</c:v>
                </c:pt>
                <c:pt idx="321">
                  <c:v>0.49037462472915749</c:v>
                </c:pt>
                <c:pt idx="322">
                  <c:v>0.48970758914947499</c:v>
                </c:pt>
                <c:pt idx="323">
                  <c:v>0.48904383182525751</c:v>
                </c:pt>
                <c:pt idx="324">
                  <c:v>0.48838338255882252</c:v>
                </c:pt>
                <c:pt idx="325">
                  <c:v>0.48772606253624001</c:v>
                </c:pt>
                <c:pt idx="326">
                  <c:v>0.48707199096679749</c:v>
                </c:pt>
                <c:pt idx="327">
                  <c:v>0.48642110824585</c:v>
                </c:pt>
                <c:pt idx="328">
                  <c:v>0.485773384571075</c:v>
                </c:pt>
                <c:pt idx="329">
                  <c:v>0.48512879014015248</c:v>
                </c:pt>
                <c:pt idx="330">
                  <c:v>0.4844873547554025</c:v>
                </c:pt>
                <c:pt idx="331">
                  <c:v>0.48384898900985751</c:v>
                </c:pt>
                <c:pt idx="332">
                  <c:v>0.48321381211280751</c:v>
                </c:pt>
                <c:pt idx="333">
                  <c:v>0.48258161544799749</c:v>
                </c:pt>
                <c:pt idx="334">
                  <c:v>0.48195251822471502</c:v>
                </c:pt>
                <c:pt idx="335">
                  <c:v>0.48132652044296248</c:v>
                </c:pt>
                <c:pt idx="336">
                  <c:v>0.48070353269576999</c:v>
                </c:pt>
                <c:pt idx="337">
                  <c:v>0.48008349537849498</c:v>
                </c:pt>
                <c:pt idx="338">
                  <c:v>0.47946649789810247</c:v>
                </c:pt>
                <c:pt idx="339">
                  <c:v>0.47885251045227001</c:v>
                </c:pt>
                <c:pt idx="340">
                  <c:v>0.47824144363403248</c:v>
                </c:pt>
                <c:pt idx="341">
                  <c:v>0.477633357048035</c:v>
                </c:pt>
                <c:pt idx="342">
                  <c:v>0.47702816128730752</c:v>
                </c:pt>
                <c:pt idx="343">
                  <c:v>0.47642591595649753</c:v>
                </c:pt>
                <c:pt idx="344">
                  <c:v>0.47582662105560247</c:v>
                </c:pt>
                <c:pt idx="345">
                  <c:v>0.47523018717765753</c:v>
                </c:pt>
                <c:pt idx="346">
                  <c:v>0.47463655471801752</c:v>
                </c:pt>
                <c:pt idx="347">
                  <c:v>0.47404584288597001</c:v>
                </c:pt>
                <c:pt idx="348">
                  <c:v>0.4734579622745525</c:v>
                </c:pt>
                <c:pt idx="349">
                  <c:v>0.47287291288375749</c:v>
                </c:pt>
                <c:pt idx="350">
                  <c:v>0.47229066491126998</c:v>
                </c:pt>
                <c:pt idx="351">
                  <c:v>0.47171121835708502</c:v>
                </c:pt>
                <c:pt idx="352">
                  <c:v>0.4711345136165625</c:v>
                </c:pt>
                <c:pt idx="353">
                  <c:v>0.47056061029434249</c:v>
                </c:pt>
                <c:pt idx="354">
                  <c:v>0.46998947858810503</c:v>
                </c:pt>
                <c:pt idx="355">
                  <c:v>0.46942108869552501</c:v>
                </c:pt>
                <c:pt idx="356">
                  <c:v>0.468855410814285</c:v>
                </c:pt>
                <c:pt idx="357">
                  <c:v>0.46829235553741499</c:v>
                </c:pt>
                <c:pt idx="358">
                  <c:v>0.46773213148116999</c:v>
                </c:pt>
                <c:pt idx="359">
                  <c:v>0.46717453002929749</c:v>
                </c:pt>
                <c:pt idx="360">
                  <c:v>0.46661958098411499</c:v>
                </c:pt>
                <c:pt idx="361">
                  <c:v>0.46606731414795</c:v>
                </c:pt>
                <c:pt idx="362">
                  <c:v>0.46551761031150751</c:v>
                </c:pt>
                <c:pt idx="363">
                  <c:v>0.46497064828872747</c:v>
                </c:pt>
                <c:pt idx="364">
                  <c:v>0.4644262790679925</c:v>
                </c:pt>
                <c:pt idx="365">
                  <c:v>0.46388444304466248</c:v>
                </c:pt>
                <c:pt idx="366">
                  <c:v>0.46334519982338002</c:v>
                </c:pt>
                <c:pt idx="367">
                  <c:v>0.46280860900879001</c:v>
                </c:pt>
                <c:pt idx="368">
                  <c:v>0.46227452158928001</c:v>
                </c:pt>
                <c:pt idx="369">
                  <c:v>0.46174296736717252</c:v>
                </c:pt>
                <c:pt idx="370">
                  <c:v>0.46121397614478998</c:v>
                </c:pt>
                <c:pt idx="371">
                  <c:v>0.46068751811981251</c:v>
                </c:pt>
                <c:pt idx="372">
                  <c:v>0.4601635336875925</c:v>
                </c:pt>
                <c:pt idx="373">
                  <c:v>0.45964205265045249</c:v>
                </c:pt>
                <c:pt idx="374">
                  <c:v>0.4591230750083925</c:v>
                </c:pt>
                <c:pt idx="375">
                  <c:v>0.45860657095909002</c:v>
                </c:pt>
                <c:pt idx="376">
                  <c:v>0.458092510700225</c:v>
                </c:pt>
                <c:pt idx="377">
                  <c:v>0.45758089423179749</c:v>
                </c:pt>
                <c:pt idx="378">
                  <c:v>0.45707172155380249</c:v>
                </c:pt>
                <c:pt idx="379">
                  <c:v>0.45656493306160001</c:v>
                </c:pt>
                <c:pt idx="380">
                  <c:v>0.45606061816215498</c:v>
                </c:pt>
                <c:pt idx="381">
                  <c:v>0.45555862784385748</c:v>
                </c:pt>
                <c:pt idx="382">
                  <c:v>0.45505908131599498</c:v>
                </c:pt>
                <c:pt idx="383">
                  <c:v>0.45456185936927751</c:v>
                </c:pt>
                <c:pt idx="384">
                  <c:v>0.45406708121299749</c:v>
                </c:pt>
                <c:pt idx="385">
                  <c:v>0.45357459783553999</c:v>
                </c:pt>
                <c:pt idx="386">
                  <c:v>0.45308443903923001</c:v>
                </c:pt>
                <c:pt idx="387">
                  <c:v>0.45259666442870999</c:v>
                </c:pt>
                <c:pt idx="388">
                  <c:v>0.45211115479469249</c:v>
                </c:pt>
                <c:pt idx="389">
                  <c:v>0.45162799954414251</c:v>
                </c:pt>
                <c:pt idx="390">
                  <c:v>0.45114713907241749</c:v>
                </c:pt>
                <c:pt idx="391">
                  <c:v>0.45066854357719499</c:v>
                </c:pt>
                <c:pt idx="392">
                  <c:v>0.45019221305847251</c:v>
                </c:pt>
                <c:pt idx="393">
                  <c:v>0.449718087911605</c:v>
                </c:pt>
                <c:pt idx="394">
                  <c:v>0.44924631714820751</c:v>
                </c:pt>
                <c:pt idx="395">
                  <c:v>0.44877669215202248</c:v>
                </c:pt>
                <c:pt idx="396">
                  <c:v>0.44830936193466248</c:v>
                </c:pt>
                <c:pt idx="397">
                  <c:v>0.44784423708915749</c:v>
                </c:pt>
                <c:pt idx="398">
                  <c:v>0.44738134741783248</c:v>
                </c:pt>
                <c:pt idx="399">
                  <c:v>0.44692060351371748</c:v>
                </c:pt>
                <c:pt idx="400">
                  <c:v>0.44646203517913752</c:v>
                </c:pt>
                <c:pt idx="401">
                  <c:v>0.44600570201873752</c:v>
                </c:pt>
                <c:pt idx="402">
                  <c:v>0.44555148482322748</c:v>
                </c:pt>
                <c:pt idx="403">
                  <c:v>0.44509950280189498</c:v>
                </c:pt>
                <c:pt idx="404">
                  <c:v>0.444649547338485</c:v>
                </c:pt>
                <c:pt idx="405">
                  <c:v>0.44420182704925498</c:v>
                </c:pt>
                <c:pt idx="406">
                  <c:v>0.4437561929225925</c:v>
                </c:pt>
                <c:pt idx="407">
                  <c:v>0.44331264495849498</c:v>
                </c:pt>
                <c:pt idx="408">
                  <c:v>0.44287124276161249</c:v>
                </c:pt>
                <c:pt idx="409">
                  <c:v>0.44243195652961748</c:v>
                </c:pt>
                <c:pt idx="410">
                  <c:v>0.44199472665786749</c:v>
                </c:pt>
                <c:pt idx="411">
                  <c:v>0.44155955314636253</c:v>
                </c:pt>
                <c:pt idx="412">
                  <c:v>0.44112649559974748</c:v>
                </c:pt>
                <c:pt idx="413">
                  <c:v>0.44069549441337502</c:v>
                </c:pt>
                <c:pt idx="414">
                  <c:v>0.44026648998260498</c:v>
                </c:pt>
                <c:pt idx="415">
                  <c:v>0.43983951210975752</c:v>
                </c:pt>
                <c:pt idx="416">
                  <c:v>0.43941462039947499</c:v>
                </c:pt>
                <c:pt idx="417">
                  <c:v>0.43899178504943748</c:v>
                </c:pt>
                <c:pt idx="418">
                  <c:v>0.438570857048035</c:v>
                </c:pt>
                <c:pt idx="419">
                  <c:v>0.438151985406875</c:v>
                </c:pt>
                <c:pt idx="420">
                  <c:v>0.43773511052131753</c:v>
                </c:pt>
                <c:pt idx="421">
                  <c:v>0.43732017278671248</c:v>
                </c:pt>
                <c:pt idx="422">
                  <c:v>0.43690723180770752</c:v>
                </c:pt>
                <c:pt idx="423">
                  <c:v>0.43649634718894997</c:v>
                </c:pt>
                <c:pt idx="424">
                  <c:v>0.43608728051185502</c:v>
                </c:pt>
                <c:pt idx="425">
                  <c:v>0.43568024039268499</c:v>
                </c:pt>
                <c:pt idx="426">
                  <c:v>0.43527513742446999</c:v>
                </c:pt>
                <c:pt idx="427">
                  <c:v>0.43487194180488498</c:v>
                </c:pt>
                <c:pt idx="428">
                  <c:v>0.43447068333625749</c:v>
                </c:pt>
                <c:pt idx="429">
                  <c:v>0.43407130241393999</c:v>
                </c:pt>
                <c:pt idx="430">
                  <c:v>0.43367388844490001</c:v>
                </c:pt>
                <c:pt idx="431">
                  <c:v>0.43327832221984752</c:v>
                </c:pt>
                <c:pt idx="432">
                  <c:v>0.43288466334343001</c:v>
                </c:pt>
                <c:pt idx="433">
                  <c:v>0.43249291181564248</c:v>
                </c:pt>
                <c:pt idx="434">
                  <c:v>0.43210294842719998</c:v>
                </c:pt>
                <c:pt idx="435">
                  <c:v>0.43171489238739003</c:v>
                </c:pt>
                <c:pt idx="436">
                  <c:v>0.43132871389388999</c:v>
                </c:pt>
                <c:pt idx="437">
                  <c:v>0.4309444129467</c:v>
                </c:pt>
                <c:pt idx="438">
                  <c:v>0.43056187033653248</c:v>
                </c:pt>
                <c:pt idx="439">
                  <c:v>0.430181205272675</c:v>
                </c:pt>
                <c:pt idx="440">
                  <c:v>0.42980232834816001</c:v>
                </c:pt>
                <c:pt idx="441">
                  <c:v>0.4294252991676325</c:v>
                </c:pt>
                <c:pt idx="442">
                  <c:v>0.42905008792877247</c:v>
                </c:pt>
                <c:pt idx="443">
                  <c:v>0.42867663502693248</c:v>
                </c:pt>
                <c:pt idx="444">
                  <c:v>0.42830497026443498</c:v>
                </c:pt>
                <c:pt idx="445">
                  <c:v>0.42793509364128002</c:v>
                </c:pt>
                <c:pt idx="446">
                  <c:v>0.42756700515746998</c:v>
                </c:pt>
                <c:pt idx="447">
                  <c:v>0.42720070481300249</c:v>
                </c:pt>
                <c:pt idx="448">
                  <c:v>0.42683616280555747</c:v>
                </c:pt>
                <c:pt idx="449">
                  <c:v>0.42647328972816501</c:v>
                </c:pt>
                <c:pt idx="450">
                  <c:v>0.42611226439476002</c:v>
                </c:pt>
                <c:pt idx="451">
                  <c:v>0.42575293779373252</c:v>
                </c:pt>
                <c:pt idx="452">
                  <c:v>0.42539536952972501</c:v>
                </c:pt>
                <c:pt idx="453">
                  <c:v>0.42503947019576999</c:v>
                </c:pt>
                <c:pt idx="454">
                  <c:v>0.42468535900116</c:v>
                </c:pt>
                <c:pt idx="455">
                  <c:v>0.42433288693428001</c:v>
                </c:pt>
                <c:pt idx="456">
                  <c:v>0.4239821434021</c:v>
                </c:pt>
                <c:pt idx="457">
                  <c:v>0.42363309860229498</c:v>
                </c:pt>
                <c:pt idx="458">
                  <c:v>0.4232857525348675</c:v>
                </c:pt>
                <c:pt idx="459">
                  <c:v>0.42294007539749251</c:v>
                </c:pt>
                <c:pt idx="460">
                  <c:v>0.42259603738784751</c:v>
                </c:pt>
                <c:pt idx="461">
                  <c:v>0.42225369811058</c:v>
                </c:pt>
                <c:pt idx="462">
                  <c:v>0.42191302776336748</c:v>
                </c:pt>
                <c:pt idx="463">
                  <c:v>0.4215740263462075</c:v>
                </c:pt>
                <c:pt idx="464">
                  <c:v>0.42123666405677751</c:v>
                </c:pt>
                <c:pt idx="465">
                  <c:v>0.42090088129043501</c:v>
                </c:pt>
                <c:pt idx="466">
                  <c:v>0.42056670784950251</c:v>
                </c:pt>
                <c:pt idx="467">
                  <c:v>0.42023426294326749</c:v>
                </c:pt>
                <c:pt idx="468">
                  <c:v>0.41990339756012002</c:v>
                </c:pt>
                <c:pt idx="469">
                  <c:v>0.41957417130470248</c:v>
                </c:pt>
                <c:pt idx="470">
                  <c:v>0.41924649477004999</c:v>
                </c:pt>
                <c:pt idx="471">
                  <c:v>0.4189204275608075</c:v>
                </c:pt>
                <c:pt idx="472">
                  <c:v>0.41859593987464999</c:v>
                </c:pt>
                <c:pt idx="473">
                  <c:v>0.41827303171157748</c:v>
                </c:pt>
                <c:pt idx="474">
                  <c:v>0.41795176267624001</c:v>
                </c:pt>
                <c:pt idx="475">
                  <c:v>0.41763201355934249</c:v>
                </c:pt>
                <c:pt idx="476">
                  <c:v>0.41731387376785251</c:v>
                </c:pt>
                <c:pt idx="477">
                  <c:v>0.41699728369712752</c:v>
                </c:pt>
                <c:pt idx="478">
                  <c:v>0.41668224334716752</c:v>
                </c:pt>
                <c:pt idx="479">
                  <c:v>0.41636875271797252</c:v>
                </c:pt>
                <c:pt idx="480">
                  <c:v>0.41605681180954002</c:v>
                </c:pt>
                <c:pt idx="481">
                  <c:v>0.41574636101722751</c:v>
                </c:pt>
                <c:pt idx="482">
                  <c:v>0.41543745994567749</c:v>
                </c:pt>
                <c:pt idx="483">
                  <c:v>0.41513010859489502</c:v>
                </c:pt>
                <c:pt idx="484">
                  <c:v>0.41482427716255249</c:v>
                </c:pt>
                <c:pt idx="485">
                  <c:v>0.41451993584632751</c:v>
                </c:pt>
                <c:pt idx="486">
                  <c:v>0.41421708464622498</c:v>
                </c:pt>
                <c:pt idx="487">
                  <c:v>0.41391578316688499</c:v>
                </c:pt>
                <c:pt idx="488">
                  <c:v>0.41361591219902</c:v>
                </c:pt>
                <c:pt idx="489">
                  <c:v>0.4133175611495975</c:v>
                </c:pt>
                <c:pt idx="490">
                  <c:v>0.413020730018615</c:v>
                </c:pt>
                <c:pt idx="491">
                  <c:v>0.4127252995967875</c:v>
                </c:pt>
                <c:pt idx="492">
                  <c:v>0.41243138909339999</c:v>
                </c:pt>
                <c:pt idx="493">
                  <c:v>0.41213896870612998</c:v>
                </c:pt>
                <c:pt idx="494">
                  <c:v>0.41184791922569253</c:v>
                </c:pt>
                <c:pt idx="495">
                  <c:v>0.41155838966369751</c:v>
                </c:pt>
                <c:pt idx="496">
                  <c:v>0.41127026081085249</c:v>
                </c:pt>
                <c:pt idx="497">
                  <c:v>0.41098359227180498</c:v>
                </c:pt>
                <c:pt idx="498">
                  <c:v>0.41069838404655501</c:v>
                </c:pt>
                <c:pt idx="499">
                  <c:v>0.41041460633277999</c:v>
                </c:pt>
                <c:pt idx="500">
                  <c:v>0.41013222932815502</c:v>
                </c:pt>
                <c:pt idx="501">
                  <c:v>0.40985128283500749</c:v>
                </c:pt>
                <c:pt idx="502">
                  <c:v>0.40957176685333252</c:v>
                </c:pt>
                <c:pt idx="503">
                  <c:v>0.40929368138313249</c:v>
                </c:pt>
                <c:pt idx="504">
                  <c:v>0.40901693701744002</c:v>
                </c:pt>
                <c:pt idx="505">
                  <c:v>0.40874159336089999</c:v>
                </c:pt>
                <c:pt idx="506">
                  <c:v>0.40846768021583502</c:v>
                </c:pt>
                <c:pt idx="507">
                  <c:v>0.40819513797759999</c:v>
                </c:pt>
                <c:pt idx="508">
                  <c:v>0.40792399644851751</c:v>
                </c:pt>
                <c:pt idx="509">
                  <c:v>0.40765419602393999</c:v>
                </c:pt>
                <c:pt idx="510">
                  <c:v>0.40738579630851751</c:v>
                </c:pt>
                <c:pt idx="511">
                  <c:v>0.40711876749992248</c:v>
                </c:pt>
                <c:pt idx="512">
                  <c:v>0.40685304999351501</c:v>
                </c:pt>
                <c:pt idx="513">
                  <c:v>0.40658876299857999</c:v>
                </c:pt>
                <c:pt idx="514">
                  <c:v>0.40632578730583252</c:v>
                </c:pt>
                <c:pt idx="515">
                  <c:v>0.40606415271759</c:v>
                </c:pt>
                <c:pt idx="516">
                  <c:v>0.40580388903617748</c:v>
                </c:pt>
                <c:pt idx="517">
                  <c:v>0.40554493665695251</c:v>
                </c:pt>
                <c:pt idx="518">
                  <c:v>0.4052873253822325</c:v>
                </c:pt>
                <c:pt idx="519">
                  <c:v>0.40503105521201999</c:v>
                </c:pt>
                <c:pt idx="520">
                  <c:v>0.40477609634399497</c:v>
                </c:pt>
                <c:pt idx="521">
                  <c:v>0.40452244877815252</c:v>
                </c:pt>
                <c:pt idx="522">
                  <c:v>0.40427014231681752</c:v>
                </c:pt>
                <c:pt idx="523">
                  <c:v>0.40401908755302501</c:v>
                </c:pt>
                <c:pt idx="524">
                  <c:v>0.40376937389373752</c:v>
                </c:pt>
                <c:pt idx="525">
                  <c:v>0.40352097153663752</c:v>
                </c:pt>
                <c:pt idx="526">
                  <c:v>0.40327382087707497</c:v>
                </c:pt>
                <c:pt idx="527">
                  <c:v>0.40302798151969998</c:v>
                </c:pt>
                <c:pt idx="528">
                  <c:v>0.402783423662185</c:v>
                </c:pt>
                <c:pt idx="529">
                  <c:v>0.40254014730453502</c:v>
                </c:pt>
                <c:pt idx="530">
                  <c:v>0.40229818224906999</c:v>
                </c:pt>
                <c:pt idx="531">
                  <c:v>0.40205737948417752</c:v>
                </c:pt>
                <c:pt idx="532">
                  <c:v>0.401817947626115</c:v>
                </c:pt>
                <c:pt idx="533">
                  <c:v>0.40157979726791498</c:v>
                </c:pt>
                <c:pt idx="534">
                  <c:v>0.40134280920028748</c:v>
                </c:pt>
                <c:pt idx="535">
                  <c:v>0.40110710263252253</c:v>
                </c:pt>
                <c:pt idx="536">
                  <c:v>0.40087267756461997</c:v>
                </c:pt>
                <c:pt idx="537">
                  <c:v>0.40063947439193748</c:v>
                </c:pt>
                <c:pt idx="538">
                  <c:v>0.40040752291679499</c:v>
                </c:pt>
                <c:pt idx="539">
                  <c:v>0.40017679333686751</c:v>
                </c:pt>
                <c:pt idx="540">
                  <c:v>0.39994728565215998</c:v>
                </c:pt>
                <c:pt idx="541">
                  <c:v>0.39971902966499251</c:v>
                </c:pt>
                <c:pt idx="542">
                  <c:v>0.39949199557304499</c:v>
                </c:pt>
                <c:pt idx="543">
                  <c:v>0.39926612377166748</c:v>
                </c:pt>
                <c:pt idx="544">
                  <c:v>0.39904153347015497</c:v>
                </c:pt>
                <c:pt idx="545">
                  <c:v>0.39881813526153498</c:v>
                </c:pt>
                <c:pt idx="546">
                  <c:v>0.39859592914581249</c:v>
                </c:pt>
                <c:pt idx="547">
                  <c:v>0.39837494492530751</c:v>
                </c:pt>
                <c:pt idx="548">
                  <c:v>0.39815512299537748</c:v>
                </c:pt>
                <c:pt idx="549">
                  <c:v>0.39793652296066251</c:v>
                </c:pt>
                <c:pt idx="550">
                  <c:v>0.39771908521652249</c:v>
                </c:pt>
                <c:pt idx="551">
                  <c:v>0.39750286936759999</c:v>
                </c:pt>
                <c:pt idx="552">
                  <c:v>0.39728775620460499</c:v>
                </c:pt>
                <c:pt idx="553">
                  <c:v>0.39707389473915</c:v>
                </c:pt>
                <c:pt idx="554">
                  <c:v>0.39686119556427002</c:v>
                </c:pt>
                <c:pt idx="555">
                  <c:v>0.39664965867996249</c:v>
                </c:pt>
                <c:pt idx="556">
                  <c:v>0.39643931388855003</c:v>
                </c:pt>
                <c:pt idx="557">
                  <c:v>0.39623007178306502</c:v>
                </c:pt>
                <c:pt idx="558">
                  <c:v>0.39602199196815502</c:v>
                </c:pt>
                <c:pt idx="559">
                  <c:v>0.39581510424614003</c:v>
                </c:pt>
                <c:pt idx="560">
                  <c:v>0.39560940861701999</c:v>
                </c:pt>
                <c:pt idx="561">
                  <c:v>0.39540478587150502</c:v>
                </c:pt>
                <c:pt idx="562">
                  <c:v>0.395201325416565</c:v>
                </c:pt>
                <c:pt idx="563">
                  <c:v>0.39499899744987499</c:v>
                </c:pt>
                <c:pt idx="564">
                  <c:v>0.39479780197143499</c:v>
                </c:pt>
                <c:pt idx="565">
                  <c:v>0.394597709178925</c:v>
                </c:pt>
                <c:pt idx="566">
                  <c:v>0.39439874887466497</c:v>
                </c:pt>
                <c:pt idx="567">
                  <c:v>0.39420095086097751</c:v>
                </c:pt>
                <c:pt idx="568">
                  <c:v>0.3940042555332175</c:v>
                </c:pt>
                <c:pt idx="569">
                  <c:v>0.3938086628913875</c:v>
                </c:pt>
                <c:pt idx="570">
                  <c:v>0.39361423254013</c:v>
                </c:pt>
                <c:pt idx="571">
                  <c:v>0.39342087507248003</c:v>
                </c:pt>
                <c:pt idx="572">
                  <c:v>0.3932285606861125</c:v>
                </c:pt>
                <c:pt idx="573">
                  <c:v>0.39303740859031749</c:v>
                </c:pt>
                <c:pt idx="574">
                  <c:v>0.39284738898277249</c:v>
                </c:pt>
                <c:pt idx="575">
                  <c:v>0.39265841245651251</c:v>
                </c:pt>
                <c:pt idx="576">
                  <c:v>0.39247053861617998</c:v>
                </c:pt>
                <c:pt idx="577">
                  <c:v>0.39228370785713251</c:v>
                </c:pt>
                <c:pt idx="578">
                  <c:v>0.39209806919098</c:v>
                </c:pt>
                <c:pt idx="579">
                  <c:v>0.39191338419914251</c:v>
                </c:pt>
                <c:pt idx="580">
                  <c:v>0.39172983169555747</c:v>
                </c:pt>
                <c:pt idx="581">
                  <c:v>0.3915474116802225</c:v>
                </c:pt>
                <c:pt idx="582">
                  <c:v>0.39136597514152499</c:v>
                </c:pt>
                <c:pt idx="583">
                  <c:v>0.39118564128875749</c:v>
                </c:pt>
                <c:pt idx="584">
                  <c:v>0.39100635051727251</c:v>
                </c:pt>
                <c:pt idx="585">
                  <c:v>0.39082813262939498</c:v>
                </c:pt>
                <c:pt idx="586">
                  <c:v>0.39065095782280002</c:v>
                </c:pt>
                <c:pt idx="587">
                  <c:v>0.39047482609748752</c:v>
                </c:pt>
                <c:pt idx="588">
                  <c:v>0.39029976725578253</c:v>
                </c:pt>
                <c:pt idx="589">
                  <c:v>0.39012578129768249</c:v>
                </c:pt>
                <c:pt idx="590">
                  <c:v>0.38995277881622248</c:v>
                </c:pt>
                <c:pt idx="591">
                  <c:v>0.38978084921836748</c:v>
                </c:pt>
                <c:pt idx="592">
                  <c:v>0.38960999250411998</c:v>
                </c:pt>
                <c:pt idx="593">
                  <c:v>0.38944008946418751</c:v>
                </c:pt>
                <c:pt idx="594">
                  <c:v>0.38927125930786249</c:v>
                </c:pt>
                <c:pt idx="595">
                  <c:v>0.38910341262817499</c:v>
                </c:pt>
                <c:pt idx="596">
                  <c:v>0.38893666863441501</c:v>
                </c:pt>
                <c:pt idx="597">
                  <c:v>0.38877090811729498</c:v>
                </c:pt>
                <c:pt idx="598">
                  <c:v>0.38860613107681252</c:v>
                </c:pt>
                <c:pt idx="599">
                  <c:v>0.38844239711761502</c:v>
                </c:pt>
                <c:pt idx="600">
                  <c:v>0.38827967643737749</c:v>
                </c:pt>
                <c:pt idx="601">
                  <c:v>0.38811796903610252</c:v>
                </c:pt>
                <c:pt idx="602">
                  <c:v>0.38795727491378751</c:v>
                </c:pt>
                <c:pt idx="603">
                  <c:v>0.38779756426811252</c:v>
                </c:pt>
                <c:pt idx="604">
                  <c:v>0.38763883709907498</c:v>
                </c:pt>
                <c:pt idx="605">
                  <c:v>0.38748112320900002</c:v>
                </c:pt>
                <c:pt idx="606">
                  <c:v>0.38732439279556252</c:v>
                </c:pt>
                <c:pt idx="607">
                  <c:v>0.38716864585876498</c:v>
                </c:pt>
                <c:pt idx="608">
                  <c:v>0.38701394200325001</c:v>
                </c:pt>
                <c:pt idx="609">
                  <c:v>0.38686016201973</c:v>
                </c:pt>
                <c:pt idx="610">
                  <c:v>0.38670736551284751</c:v>
                </c:pt>
                <c:pt idx="611">
                  <c:v>0.38655561208724998</c:v>
                </c:pt>
                <c:pt idx="612">
                  <c:v>0.38640475273132252</c:v>
                </c:pt>
                <c:pt idx="613">
                  <c:v>0.38625487685203502</c:v>
                </c:pt>
                <c:pt idx="614">
                  <c:v>0.38610604405403248</c:v>
                </c:pt>
                <c:pt idx="615">
                  <c:v>0.38595810532570002</c:v>
                </c:pt>
                <c:pt idx="616">
                  <c:v>0.38581109046936002</c:v>
                </c:pt>
                <c:pt idx="617">
                  <c:v>0.38566511869430498</c:v>
                </c:pt>
                <c:pt idx="618">
                  <c:v>0.38552007079124501</c:v>
                </c:pt>
                <c:pt idx="619">
                  <c:v>0.385376036167145</c:v>
                </c:pt>
                <c:pt idx="620">
                  <c:v>0.38523286581039501</c:v>
                </c:pt>
                <c:pt idx="621">
                  <c:v>0.38509070873260498</c:v>
                </c:pt>
                <c:pt idx="622">
                  <c:v>0.38494947552681003</c:v>
                </c:pt>
                <c:pt idx="623">
                  <c:v>0.38480919599532998</c:v>
                </c:pt>
                <c:pt idx="624">
                  <c:v>0.38466989994049</c:v>
                </c:pt>
                <c:pt idx="625">
                  <c:v>0.38453143835067749</c:v>
                </c:pt>
                <c:pt idx="626">
                  <c:v>0.384393990039825</c:v>
                </c:pt>
                <c:pt idx="627">
                  <c:v>0.38425740599632252</c:v>
                </c:pt>
                <c:pt idx="628">
                  <c:v>0.38412183523178001</c:v>
                </c:pt>
                <c:pt idx="629">
                  <c:v>0.38398709893226501</c:v>
                </c:pt>
                <c:pt idx="630">
                  <c:v>0.38385340571403498</c:v>
                </c:pt>
                <c:pt idx="631">
                  <c:v>0.38372057676315252</c:v>
                </c:pt>
                <c:pt idx="632">
                  <c:v>0.38358864188194253</c:v>
                </c:pt>
                <c:pt idx="633">
                  <c:v>0.38345766067504999</c:v>
                </c:pt>
                <c:pt idx="634">
                  <c:v>0.38332757353782748</c:v>
                </c:pt>
                <c:pt idx="635">
                  <c:v>0.38319841027259749</c:v>
                </c:pt>
                <c:pt idx="636">
                  <c:v>0.38307014107704251</c:v>
                </c:pt>
                <c:pt idx="637">
                  <c:v>0.38294279575348</c:v>
                </c:pt>
                <c:pt idx="638">
                  <c:v>0.38281640410423251</c:v>
                </c:pt>
                <c:pt idx="639">
                  <c:v>0.38269081711768999</c:v>
                </c:pt>
                <c:pt idx="640">
                  <c:v>0.38256621360778748</c:v>
                </c:pt>
                <c:pt idx="641">
                  <c:v>0.38244241476058999</c:v>
                </c:pt>
                <c:pt idx="642">
                  <c:v>0.38231962919235252</c:v>
                </c:pt>
                <c:pt idx="643">
                  <c:v>0.38219761848449751</c:v>
                </c:pt>
                <c:pt idx="644">
                  <c:v>0.38207659125327997</c:v>
                </c:pt>
                <c:pt idx="645">
                  <c:v>0.38195639848709001</c:v>
                </c:pt>
                <c:pt idx="646">
                  <c:v>0.38183709979057251</c:v>
                </c:pt>
                <c:pt idx="647">
                  <c:v>0.38171869516372747</c:v>
                </c:pt>
                <c:pt idx="648">
                  <c:v>0.38160115480423001</c:v>
                </c:pt>
                <c:pt idx="649">
                  <c:v>0.38148447871208252</c:v>
                </c:pt>
                <c:pt idx="650">
                  <c:v>0.38136875629424999</c:v>
                </c:pt>
                <c:pt idx="651">
                  <c:v>0.38125383853912248</c:v>
                </c:pt>
                <c:pt idx="652">
                  <c:v>0.38113978505134499</c:v>
                </c:pt>
                <c:pt idx="653">
                  <c:v>0.38102662563324002</c:v>
                </c:pt>
                <c:pt idx="654">
                  <c:v>0.38091436028480502</c:v>
                </c:pt>
                <c:pt idx="655">
                  <c:v>0.38080292940139748</c:v>
                </c:pt>
                <c:pt idx="656">
                  <c:v>0.38069236278534002</c:v>
                </c:pt>
                <c:pt idx="657">
                  <c:v>0.38058266043663003</c:v>
                </c:pt>
                <c:pt idx="658">
                  <c:v>0.3804737925529475</c:v>
                </c:pt>
                <c:pt idx="659">
                  <c:v>0.38036578893661499</c:v>
                </c:pt>
                <c:pt idx="660">
                  <c:v>0.38025864958763</c:v>
                </c:pt>
                <c:pt idx="661">
                  <c:v>0.38015237450599748</c:v>
                </c:pt>
                <c:pt idx="662">
                  <c:v>0.38004687428474498</c:v>
                </c:pt>
                <c:pt idx="663">
                  <c:v>0.37994229793548501</c:v>
                </c:pt>
                <c:pt idx="664">
                  <c:v>0.37983855605125499</c:v>
                </c:pt>
                <c:pt idx="665">
                  <c:v>0.3797356784343725</c:v>
                </c:pt>
                <c:pt idx="666">
                  <c:v>0.37963360548019498</c:v>
                </c:pt>
                <c:pt idx="667">
                  <c:v>0.37953233718871998</c:v>
                </c:pt>
                <c:pt idx="668">
                  <c:v>0.37943196296692</c:v>
                </c:pt>
                <c:pt idx="669">
                  <c:v>0.37933236360549999</c:v>
                </c:pt>
                <c:pt idx="670">
                  <c:v>0.3792336881160725</c:v>
                </c:pt>
                <c:pt idx="671">
                  <c:v>0.37913572788238498</c:v>
                </c:pt>
                <c:pt idx="672">
                  <c:v>0.37903866171836748</c:v>
                </c:pt>
                <c:pt idx="673">
                  <c:v>0.3789424002170575</c:v>
                </c:pt>
                <c:pt idx="674">
                  <c:v>0.37884694337844749</c:v>
                </c:pt>
                <c:pt idx="675">
                  <c:v>0.37875235080719</c:v>
                </c:pt>
                <c:pt idx="676">
                  <c:v>0.37865856289863498</c:v>
                </c:pt>
                <c:pt idx="677">
                  <c:v>0.37856557965278748</c:v>
                </c:pt>
                <c:pt idx="678">
                  <c:v>0.37847340106964</c:v>
                </c:pt>
                <c:pt idx="679">
                  <c:v>0.3783820271492</c:v>
                </c:pt>
                <c:pt idx="680">
                  <c:v>0.37829151749611001</c:v>
                </c:pt>
                <c:pt idx="681">
                  <c:v>0.37820175290107749</c:v>
                </c:pt>
                <c:pt idx="682">
                  <c:v>0.378112852573395</c:v>
                </c:pt>
                <c:pt idx="683">
                  <c:v>0.37802469730377247</c:v>
                </c:pt>
                <c:pt idx="684">
                  <c:v>0.37793740630149752</c:v>
                </c:pt>
                <c:pt idx="685">
                  <c:v>0.37785089015960749</c:v>
                </c:pt>
                <c:pt idx="686">
                  <c:v>0.37776514887809748</c:v>
                </c:pt>
                <c:pt idx="687">
                  <c:v>0.37768021225929249</c:v>
                </c:pt>
                <c:pt idx="688">
                  <c:v>0.37759608030319253</c:v>
                </c:pt>
                <c:pt idx="689">
                  <c:v>0.37751275300979498</c:v>
                </c:pt>
                <c:pt idx="690">
                  <c:v>0.377430230379105</c:v>
                </c:pt>
                <c:pt idx="691">
                  <c:v>0.3773484528064725</c:v>
                </c:pt>
                <c:pt idx="692">
                  <c:v>0.37726745009422252</c:v>
                </c:pt>
                <c:pt idx="693">
                  <c:v>0.37718731164932251</c:v>
                </c:pt>
                <c:pt idx="694">
                  <c:v>0.37710785865783752</c:v>
                </c:pt>
                <c:pt idx="695">
                  <c:v>0.37702926993370001</c:v>
                </c:pt>
                <c:pt idx="696">
                  <c:v>0.37695139646530251</c:v>
                </c:pt>
                <c:pt idx="697">
                  <c:v>0.37687435746192999</c:v>
                </c:pt>
                <c:pt idx="698">
                  <c:v>0.37679803371429499</c:v>
                </c:pt>
                <c:pt idx="699">
                  <c:v>0.37672251462936501</c:v>
                </c:pt>
                <c:pt idx="700">
                  <c:v>0.37664780020713751</c:v>
                </c:pt>
                <c:pt idx="701">
                  <c:v>0.37657383084297252</c:v>
                </c:pt>
                <c:pt idx="702">
                  <c:v>0.37650060653686501</c:v>
                </c:pt>
                <c:pt idx="703">
                  <c:v>0.37642818689346252</c:v>
                </c:pt>
                <c:pt idx="704">
                  <c:v>0.37635648250579751</c:v>
                </c:pt>
                <c:pt idx="705">
                  <c:v>0.37628555297851501</c:v>
                </c:pt>
                <c:pt idx="706">
                  <c:v>0.37621539831161499</c:v>
                </c:pt>
                <c:pt idx="707">
                  <c:v>0.37614598870277499</c:v>
                </c:pt>
                <c:pt idx="708">
                  <c:v>0.37607735395431502</c:v>
                </c:pt>
                <c:pt idx="709">
                  <c:v>0.37600949406623752</c:v>
                </c:pt>
                <c:pt idx="710">
                  <c:v>0.37594237923622248</c:v>
                </c:pt>
                <c:pt idx="711">
                  <c:v>0.37587597966194253</c:v>
                </c:pt>
                <c:pt idx="712">
                  <c:v>0.37581032514572249</c:v>
                </c:pt>
                <c:pt idx="713">
                  <c:v>0.37574547529220498</c:v>
                </c:pt>
                <c:pt idx="714">
                  <c:v>0.37568137049674999</c:v>
                </c:pt>
                <c:pt idx="715">
                  <c:v>0.37561798095703253</c:v>
                </c:pt>
                <c:pt idx="716">
                  <c:v>0.37555536627769498</c:v>
                </c:pt>
                <c:pt idx="717">
                  <c:v>0.37549346685409501</c:v>
                </c:pt>
                <c:pt idx="718">
                  <c:v>0.37543228268623252</c:v>
                </c:pt>
                <c:pt idx="719">
                  <c:v>0.375371903181075</c:v>
                </c:pt>
                <c:pt idx="720">
                  <c:v>0.3753122091293325</c:v>
                </c:pt>
                <c:pt idx="721">
                  <c:v>0.37525326013565002</c:v>
                </c:pt>
                <c:pt idx="722">
                  <c:v>0.37519502639770502</c:v>
                </c:pt>
                <c:pt idx="723">
                  <c:v>0.37513756752014249</c:v>
                </c:pt>
                <c:pt idx="724">
                  <c:v>0.37508082389831499</c:v>
                </c:pt>
                <c:pt idx="725">
                  <c:v>0.37502482533455</c:v>
                </c:pt>
                <c:pt idx="726">
                  <c:v>0.37496954202652</c:v>
                </c:pt>
                <c:pt idx="727">
                  <c:v>0.37491494417190502</c:v>
                </c:pt>
                <c:pt idx="728">
                  <c:v>0.3748611807823175</c:v>
                </c:pt>
                <c:pt idx="729">
                  <c:v>0.37480798363685502</c:v>
                </c:pt>
                <c:pt idx="730">
                  <c:v>0.37475559115409751</c:v>
                </c:pt>
                <c:pt idx="731">
                  <c:v>0.37470394372940002</c:v>
                </c:pt>
                <c:pt idx="732">
                  <c:v>0.37465301156044001</c:v>
                </c:pt>
                <c:pt idx="733">
                  <c:v>0.37460276484489502</c:v>
                </c:pt>
                <c:pt idx="734">
                  <c:v>0.37455320358276251</c:v>
                </c:pt>
                <c:pt idx="735">
                  <c:v>0.37450438737869252</c:v>
                </c:pt>
                <c:pt idx="736">
                  <c:v>0.3744563162326825</c:v>
                </c:pt>
                <c:pt idx="737">
                  <c:v>0.3744089603424075</c:v>
                </c:pt>
                <c:pt idx="738">
                  <c:v>0.37436228990554749</c:v>
                </c:pt>
                <c:pt idx="739">
                  <c:v>0.37431630492210499</c:v>
                </c:pt>
                <c:pt idx="740">
                  <c:v>0.37427103519439747</c:v>
                </c:pt>
                <c:pt idx="741">
                  <c:v>0.37422648072242748</c:v>
                </c:pt>
                <c:pt idx="742">
                  <c:v>0.37418261170387251</c:v>
                </c:pt>
                <c:pt idx="743">
                  <c:v>0.37413945794105502</c:v>
                </c:pt>
                <c:pt idx="744">
                  <c:v>0.3740969896316525</c:v>
                </c:pt>
                <c:pt idx="745">
                  <c:v>0.37405526638031</c:v>
                </c:pt>
                <c:pt idx="746">
                  <c:v>0.37401419878005998</c:v>
                </c:pt>
                <c:pt idx="747">
                  <c:v>0.37397381663322499</c:v>
                </c:pt>
                <c:pt idx="748">
                  <c:v>0.37393417954445002</c:v>
                </c:pt>
                <c:pt idx="749">
                  <c:v>0.37389516830444253</c:v>
                </c:pt>
                <c:pt idx="750">
                  <c:v>0.3738569021224975</c:v>
                </c:pt>
                <c:pt idx="751">
                  <c:v>0.37381932139396751</c:v>
                </c:pt>
                <c:pt idx="752">
                  <c:v>0.37378242611884999</c:v>
                </c:pt>
                <c:pt idx="753">
                  <c:v>0.37374621629714999</c:v>
                </c:pt>
                <c:pt idx="754">
                  <c:v>0.37371063232422003</c:v>
                </c:pt>
                <c:pt idx="755">
                  <c:v>0.37367582321166998</c:v>
                </c:pt>
                <c:pt idx="756">
                  <c:v>0.37364163994789001</c:v>
                </c:pt>
                <c:pt idx="757">
                  <c:v>0.37360817193985002</c:v>
                </c:pt>
                <c:pt idx="758">
                  <c:v>0.3735753893852225</c:v>
                </c:pt>
                <c:pt idx="759">
                  <c:v>0.37354326248169001</c:v>
                </c:pt>
                <c:pt idx="760">
                  <c:v>0.37351179122924749</c:v>
                </c:pt>
                <c:pt idx="761">
                  <c:v>0.3734810650348675</c:v>
                </c:pt>
                <c:pt idx="762">
                  <c:v>0.37345099449157748</c:v>
                </c:pt>
                <c:pt idx="763">
                  <c:v>0.37342154979705749</c:v>
                </c:pt>
                <c:pt idx="764">
                  <c:v>0.37339279055595498</c:v>
                </c:pt>
                <c:pt idx="765">
                  <c:v>0.37336474657058749</c:v>
                </c:pt>
                <c:pt idx="766">
                  <c:v>0.37333732843398998</c:v>
                </c:pt>
                <c:pt idx="767">
                  <c:v>0.37331059575080749</c:v>
                </c:pt>
                <c:pt idx="768">
                  <c:v>0.37328451871871998</c:v>
                </c:pt>
                <c:pt idx="769">
                  <c:v>0.373259127140045</c:v>
                </c:pt>
                <c:pt idx="770">
                  <c:v>0.37323442101478499</c:v>
                </c:pt>
                <c:pt idx="771">
                  <c:v>0.37321031093597501</c:v>
                </c:pt>
                <c:pt idx="772">
                  <c:v>0.3731869161129</c:v>
                </c:pt>
                <c:pt idx="773">
                  <c:v>0.37316420674324002</c:v>
                </c:pt>
                <c:pt idx="774">
                  <c:v>0.37314206361770752</c:v>
                </c:pt>
                <c:pt idx="775">
                  <c:v>0.37312069535255499</c:v>
                </c:pt>
                <c:pt idx="776">
                  <c:v>0.37309992313384999</c:v>
                </c:pt>
                <c:pt idx="777">
                  <c:v>0.37307980656623752</c:v>
                </c:pt>
                <c:pt idx="778">
                  <c:v>0.37306031584739752</c:v>
                </c:pt>
                <c:pt idx="779">
                  <c:v>0.37304154038429249</c:v>
                </c:pt>
                <c:pt idx="780">
                  <c:v>0.3730233907699575</c:v>
                </c:pt>
                <c:pt idx="781">
                  <c:v>0.37300589680671747</c:v>
                </c:pt>
                <c:pt idx="782">
                  <c:v>0.37298899888992249</c:v>
                </c:pt>
                <c:pt idx="783">
                  <c:v>0.37297281622886752</c:v>
                </c:pt>
                <c:pt idx="784">
                  <c:v>0.37295725941657998</c:v>
                </c:pt>
                <c:pt idx="785">
                  <c:v>0.37294235825538752</c:v>
                </c:pt>
                <c:pt idx="786">
                  <c:v>0.37292805314063998</c:v>
                </c:pt>
                <c:pt idx="787">
                  <c:v>0.37291446328163252</c:v>
                </c:pt>
                <c:pt idx="788">
                  <c:v>0.37290146946906999</c:v>
                </c:pt>
                <c:pt idx="789">
                  <c:v>0.37288916110992498</c:v>
                </c:pt>
                <c:pt idx="790">
                  <c:v>0.37287747859954751</c:v>
                </c:pt>
                <c:pt idx="791">
                  <c:v>0.3728664219379425</c:v>
                </c:pt>
                <c:pt idx="792">
                  <c:v>0.37285602092742998</c:v>
                </c:pt>
                <c:pt idx="793">
                  <c:v>0.37284621596336248</c:v>
                </c:pt>
                <c:pt idx="794">
                  <c:v>0.37283709645271251</c:v>
                </c:pt>
                <c:pt idx="795">
                  <c:v>0.37282857298851002</c:v>
                </c:pt>
                <c:pt idx="796">
                  <c:v>0.3728207051754</c:v>
                </c:pt>
                <c:pt idx="797">
                  <c:v>0.37281343340873752</c:v>
                </c:pt>
                <c:pt idx="798">
                  <c:v>0.37281343340873752</c:v>
                </c:pt>
                <c:pt idx="799">
                  <c:v>0.35240337252616999</c:v>
                </c:pt>
                <c:pt idx="800">
                  <c:v>0.3519772291183475</c:v>
                </c:pt>
                <c:pt idx="801">
                  <c:v>0.35155048966407748</c:v>
                </c:pt>
                <c:pt idx="802">
                  <c:v>0.35112318396568248</c:v>
                </c:pt>
                <c:pt idx="803">
                  <c:v>0.35069525241851751</c:v>
                </c:pt>
                <c:pt idx="804">
                  <c:v>0.35026675462722751</c:v>
                </c:pt>
                <c:pt idx="805">
                  <c:v>0.34983760118484503</c:v>
                </c:pt>
                <c:pt idx="806">
                  <c:v>0.34940791130066001</c:v>
                </c:pt>
                <c:pt idx="807">
                  <c:v>0.34897756576538003</c:v>
                </c:pt>
                <c:pt idx="808">
                  <c:v>0.34854665398597751</c:v>
                </c:pt>
                <c:pt idx="809">
                  <c:v>0.34811511635780251</c:v>
                </c:pt>
                <c:pt idx="810">
                  <c:v>0.34768298268318248</c:v>
                </c:pt>
                <c:pt idx="811">
                  <c:v>0.34725019335746748</c:v>
                </c:pt>
                <c:pt idx="812">
                  <c:v>0.34681683778762751</c:v>
                </c:pt>
                <c:pt idx="813">
                  <c:v>0.3463828563690175</c:v>
                </c:pt>
                <c:pt idx="814">
                  <c:v>0.34594821929931752</c:v>
                </c:pt>
                <c:pt idx="815">
                  <c:v>0.345512956380845</c:v>
                </c:pt>
                <c:pt idx="816">
                  <c:v>0.34507709741592502</c:v>
                </c:pt>
                <c:pt idx="817">
                  <c:v>0.344640612602235</c:v>
                </c:pt>
                <c:pt idx="818">
                  <c:v>0.34420344233513001</c:v>
                </c:pt>
                <c:pt idx="819">
                  <c:v>0.34376567602157498</c:v>
                </c:pt>
                <c:pt idx="820">
                  <c:v>0.34332728385925249</c:v>
                </c:pt>
                <c:pt idx="821">
                  <c:v>0.34288820624351501</c:v>
                </c:pt>
                <c:pt idx="822">
                  <c:v>0.34244850277900751</c:v>
                </c:pt>
                <c:pt idx="823">
                  <c:v>0.34200817346572998</c:v>
                </c:pt>
                <c:pt idx="824">
                  <c:v>0.34156715869903498</c:v>
                </c:pt>
                <c:pt idx="825">
                  <c:v>0.34112548828125</c:v>
                </c:pt>
                <c:pt idx="826">
                  <c:v>0.34068316221237249</c:v>
                </c:pt>
                <c:pt idx="827">
                  <c:v>0.34024018049240001</c:v>
                </c:pt>
                <c:pt idx="828">
                  <c:v>0.3397965431213375</c:v>
                </c:pt>
                <c:pt idx="829">
                  <c:v>0.33935225009918252</c:v>
                </c:pt>
                <c:pt idx="830">
                  <c:v>0.3389072716236125</c:v>
                </c:pt>
                <c:pt idx="831">
                  <c:v>0.33846160769462502</c:v>
                </c:pt>
                <c:pt idx="832">
                  <c:v>0.33801528811454751</c:v>
                </c:pt>
                <c:pt idx="833">
                  <c:v>0.33756828308105502</c:v>
                </c:pt>
                <c:pt idx="834">
                  <c:v>0.33712056279182501</c:v>
                </c:pt>
                <c:pt idx="835">
                  <c:v>0.33667218685150252</c:v>
                </c:pt>
                <c:pt idx="836">
                  <c:v>0.33622312545776251</c:v>
                </c:pt>
                <c:pt idx="837">
                  <c:v>0.33577337861061002</c:v>
                </c:pt>
                <c:pt idx="838">
                  <c:v>0.3353229463100425</c:v>
                </c:pt>
                <c:pt idx="839">
                  <c:v>0.33487176895141502</c:v>
                </c:pt>
                <c:pt idx="840">
                  <c:v>0.334419906139375</c:v>
                </c:pt>
                <c:pt idx="841">
                  <c:v>0.33396732807159502</c:v>
                </c:pt>
                <c:pt idx="842">
                  <c:v>0.3335140645504</c:v>
                </c:pt>
                <c:pt idx="843">
                  <c:v>0.33306005597114502</c:v>
                </c:pt>
                <c:pt idx="844">
                  <c:v>0.33260536193847751</c:v>
                </c:pt>
                <c:pt idx="845">
                  <c:v>0.33214992284774753</c:v>
                </c:pt>
                <c:pt idx="846">
                  <c:v>0.33169379830360501</c:v>
                </c:pt>
                <c:pt idx="847">
                  <c:v>0.33123689889907748</c:v>
                </c:pt>
                <c:pt idx="848">
                  <c:v>0.33077928423881497</c:v>
                </c:pt>
                <c:pt idx="849">
                  <c:v>0.330320954322815</c:v>
                </c:pt>
                <c:pt idx="850">
                  <c:v>0.32986187934875499</c:v>
                </c:pt>
                <c:pt idx="851">
                  <c:v>0.32940202951431252</c:v>
                </c:pt>
                <c:pt idx="852">
                  <c:v>0.32894146442413252</c:v>
                </c:pt>
                <c:pt idx="853">
                  <c:v>0.3284801244735725</c:v>
                </c:pt>
                <c:pt idx="854">
                  <c:v>0.32801806926727251</c:v>
                </c:pt>
                <c:pt idx="855">
                  <c:v>0.32755523920059249</c:v>
                </c:pt>
                <c:pt idx="856">
                  <c:v>0.32709163427353</c:v>
                </c:pt>
                <c:pt idx="857">
                  <c:v>0.32662725448608498</c:v>
                </c:pt>
                <c:pt idx="858">
                  <c:v>0.32616212964058</c:v>
                </c:pt>
                <c:pt idx="859">
                  <c:v>0.32569622993469249</c:v>
                </c:pt>
                <c:pt idx="860">
                  <c:v>0.32522952556610002</c:v>
                </c:pt>
                <c:pt idx="861">
                  <c:v>0.32476204633712752</c:v>
                </c:pt>
                <c:pt idx="862">
                  <c:v>0.32429382205009499</c:v>
                </c:pt>
                <c:pt idx="863">
                  <c:v>0.323824763298035</c:v>
                </c:pt>
                <c:pt idx="864">
                  <c:v>0.32335492968559248</c:v>
                </c:pt>
                <c:pt idx="865">
                  <c:v>0.322884291410445</c:v>
                </c:pt>
                <c:pt idx="866">
                  <c:v>0.32241284847259499</c:v>
                </c:pt>
                <c:pt idx="867">
                  <c:v>0.32194060087204002</c:v>
                </c:pt>
                <c:pt idx="868">
                  <c:v>0.32146754860878002</c:v>
                </c:pt>
                <c:pt idx="869">
                  <c:v>0.3209936618804925</c:v>
                </c:pt>
                <c:pt idx="870">
                  <c:v>0.32051897048950251</c:v>
                </c:pt>
                <c:pt idx="871">
                  <c:v>0.320043444633485</c:v>
                </c:pt>
                <c:pt idx="872">
                  <c:v>0.31956711411476252</c:v>
                </c:pt>
                <c:pt idx="873">
                  <c:v>0.31908991932869002</c:v>
                </c:pt>
                <c:pt idx="874">
                  <c:v>0.31861189007759</c:v>
                </c:pt>
                <c:pt idx="875">
                  <c:v>0.31813302636146501</c:v>
                </c:pt>
                <c:pt idx="876">
                  <c:v>0.31765329837799</c:v>
                </c:pt>
                <c:pt idx="877">
                  <c:v>0.31717276573181252</c:v>
                </c:pt>
                <c:pt idx="878">
                  <c:v>0.31669130921363747</c:v>
                </c:pt>
                <c:pt idx="879">
                  <c:v>0.31620904803276001</c:v>
                </c:pt>
                <c:pt idx="880">
                  <c:v>0.31572589278221252</c:v>
                </c:pt>
                <c:pt idx="881">
                  <c:v>0.31524184346199002</c:v>
                </c:pt>
                <c:pt idx="882">
                  <c:v>0.31475692987442</c:v>
                </c:pt>
                <c:pt idx="883">
                  <c:v>0.31427115201950001</c:v>
                </c:pt>
                <c:pt idx="884">
                  <c:v>0.31378448009491</c:v>
                </c:pt>
                <c:pt idx="885">
                  <c:v>0.31329691410064747</c:v>
                </c:pt>
                <c:pt idx="886">
                  <c:v>0.31280842423438998</c:v>
                </c:pt>
                <c:pt idx="887">
                  <c:v>0.31231909990310752</c:v>
                </c:pt>
                <c:pt idx="888">
                  <c:v>0.31182879209518499</c:v>
                </c:pt>
                <c:pt idx="889">
                  <c:v>0.3113376200199125</c:v>
                </c:pt>
                <c:pt idx="890">
                  <c:v>0.31084549427032498</c:v>
                </c:pt>
                <c:pt idx="891">
                  <c:v>0.31035247445106501</c:v>
                </c:pt>
                <c:pt idx="892">
                  <c:v>0.30985850095749001</c:v>
                </c:pt>
                <c:pt idx="893">
                  <c:v>0.30936360359192</c:v>
                </c:pt>
                <c:pt idx="894">
                  <c:v>0.30886775255203253</c:v>
                </c:pt>
                <c:pt idx="895">
                  <c:v>0.30837097764015248</c:v>
                </c:pt>
                <c:pt idx="896">
                  <c:v>0.30787321925163252</c:v>
                </c:pt>
                <c:pt idx="897">
                  <c:v>0.3073745071887975</c:v>
                </c:pt>
                <c:pt idx="898">
                  <c:v>0.30687487125396751</c:v>
                </c:pt>
                <c:pt idx="899">
                  <c:v>0.3063742518425</c:v>
                </c:pt>
                <c:pt idx="900">
                  <c:v>0.30587264895439248</c:v>
                </c:pt>
                <c:pt idx="901">
                  <c:v>0.305370062589645</c:v>
                </c:pt>
                <c:pt idx="902">
                  <c:v>0.3048664629459375</c:v>
                </c:pt>
                <c:pt idx="903">
                  <c:v>0.30436187982559249</c:v>
                </c:pt>
                <c:pt idx="904">
                  <c:v>0.30385631322860751</c:v>
                </c:pt>
                <c:pt idx="905">
                  <c:v>0.30334973335266002</c:v>
                </c:pt>
                <c:pt idx="906">
                  <c:v>0.30284214019775502</c:v>
                </c:pt>
                <c:pt idx="907">
                  <c:v>0.302333533763885</c:v>
                </c:pt>
                <c:pt idx="908">
                  <c:v>0.30182391405105502</c:v>
                </c:pt>
                <c:pt idx="909">
                  <c:v>0.30131322145461997</c:v>
                </c:pt>
                <c:pt idx="910">
                  <c:v>0.30080148577690002</c:v>
                </c:pt>
                <c:pt idx="911">
                  <c:v>0.3002887666225425</c:v>
                </c:pt>
                <c:pt idx="912">
                  <c:v>0.29977494478225752</c:v>
                </c:pt>
                <c:pt idx="913">
                  <c:v>0.29926007986068748</c:v>
                </c:pt>
                <c:pt idx="914">
                  <c:v>0.29874414205551247</c:v>
                </c:pt>
                <c:pt idx="915">
                  <c:v>0.29822713136673001</c:v>
                </c:pt>
                <c:pt idx="916">
                  <c:v>0.29770904779434249</c:v>
                </c:pt>
                <c:pt idx="917">
                  <c:v>0.297189861536025</c:v>
                </c:pt>
                <c:pt idx="918">
                  <c:v>0.2966695725917825</c:v>
                </c:pt>
                <c:pt idx="919">
                  <c:v>0.29614818096161</c:v>
                </c:pt>
                <c:pt idx="920">
                  <c:v>0.29562571644782998</c:v>
                </c:pt>
                <c:pt idx="921">
                  <c:v>0.2951021194458</c:v>
                </c:pt>
                <c:pt idx="922">
                  <c:v>0.29457736015319752</c:v>
                </c:pt>
                <c:pt idx="923">
                  <c:v>0.29405149817466752</c:v>
                </c:pt>
                <c:pt idx="924">
                  <c:v>0.29352450370788502</c:v>
                </c:pt>
                <c:pt idx="925">
                  <c:v>0.29299634695053001</c:v>
                </c:pt>
                <c:pt idx="926">
                  <c:v>0.29246702790260248</c:v>
                </c:pt>
                <c:pt idx="927">
                  <c:v>0.291936576366425</c:v>
                </c:pt>
                <c:pt idx="928">
                  <c:v>0.29140493273735002</c:v>
                </c:pt>
                <c:pt idx="929">
                  <c:v>0.29087209701538003</c:v>
                </c:pt>
                <c:pt idx="930">
                  <c:v>0.29033806920051503</c:v>
                </c:pt>
                <c:pt idx="931">
                  <c:v>0.28980284929275502</c:v>
                </c:pt>
                <c:pt idx="932">
                  <c:v>0.2892664074897775</c:v>
                </c:pt>
                <c:pt idx="933">
                  <c:v>0.28872877359390248</c:v>
                </c:pt>
                <c:pt idx="934">
                  <c:v>0.28818991780281</c:v>
                </c:pt>
                <c:pt idx="935">
                  <c:v>0.28764984011650002</c:v>
                </c:pt>
                <c:pt idx="936">
                  <c:v>0.28710848093032748</c:v>
                </c:pt>
                <c:pt idx="937">
                  <c:v>0.28656589984893749</c:v>
                </c:pt>
                <c:pt idx="938">
                  <c:v>0.28602203726768499</c:v>
                </c:pt>
                <c:pt idx="939">
                  <c:v>0.28547692298889249</c:v>
                </c:pt>
                <c:pt idx="940">
                  <c:v>0.28493052721023499</c:v>
                </c:pt>
                <c:pt idx="941">
                  <c:v>0.28438284993171747</c:v>
                </c:pt>
                <c:pt idx="942">
                  <c:v>0.28383383154869002</c:v>
                </c:pt>
                <c:pt idx="943">
                  <c:v>0.2832835316658025</c:v>
                </c:pt>
                <c:pt idx="944">
                  <c:v>0.28273192048072748</c:v>
                </c:pt>
                <c:pt idx="945">
                  <c:v>0.28217896819114752</c:v>
                </c:pt>
                <c:pt idx="946">
                  <c:v>0.28162470459937999</c:v>
                </c:pt>
                <c:pt idx="947">
                  <c:v>0.28106909990310752</c:v>
                </c:pt>
                <c:pt idx="948">
                  <c:v>0.28051209449768</c:v>
                </c:pt>
                <c:pt idx="949">
                  <c:v>0.27995371818542503</c:v>
                </c:pt>
                <c:pt idx="950">
                  <c:v>0.2793940007686625</c:v>
                </c:pt>
                <c:pt idx="951">
                  <c:v>0.27883285284042247</c:v>
                </c:pt>
                <c:pt idx="952">
                  <c:v>0.278270334005355</c:v>
                </c:pt>
                <c:pt idx="953">
                  <c:v>0.27770635485648998</c:v>
                </c:pt>
                <c:pt idx="954">
                  <c:v>0.27714097499847501</c:v>
                </c:pt>
                <c:pt idx="955">
                  <c:v>0.27657416462898249</c:v>
                </c:pt>
                <c:pt idx="956">
                  <c:v>0.27600589394569502</c:v>
                </c:pt>
                <c:pt idx="957">
                  <c:v>0.27543616294860751</c:v>
                </c:pt>
                <c:pt idx="958">
                  <c:v>0.274864971637725</c:v>
                </c:pt>
                <c:pt idx="959">
                  <c:v>0.27429229021072499</c:v>
                </c:pt>
                <c:pt idx="960">
                  <c:v>0.27371811866760248</c:v>
                </c:pt>
                <c:pt idx="961">
                  <c:v>0.27314239740371749</c:v>
                </c:pt>
                <c:pt idx="962">
                  <c:v>0.27256518602371249</c:v>
                </c:pt>
                <c:pt idx="963">
                  <c:v>0.2719864249229425</c:v>
                </c:pt>
                <c:pt idx="964">
                  <c:v>0.27140614390373252</c:v>
                </c:pt>
                <c:pt idx="965">
                  <c:v>0.27082425355911249</c:v>
                </c:pt>
                <c:pt idx="966">
                  <c:v>0.27024081349372753</c:v>
                </c:pt>
                <c:pt idx="967">
                  <c:v>0.26965579390525751</c:v>
                </c:pt>
                <c:pt idx="968">
                  <c:v>0.26906910538673501</c:v>
                </c:pt>
                <c:pt idx="969">
                  <c:v>0.26848086714744501</c:v>
                </c:pt>
                <c:pt idx="970">
                  <c:v>0.26789095997810253</c:v>
                </c:pt>
                <c:pt idx="971">
                  <c:v>0.26729941368103</c:v>
                </c:pt>
                <c:pt idx="972">
                  <c:v>0.26670622825622498</c:v>
                </c:pt>
                <c:pt idx="973">
                  <c:v>0.26611137390136752</c:v>
                </c:pt>
                <c:pt idx="974">
                  <c:v>0.26551479101181003</c:v>
                </c:pt>
                <c:pt idx="975">
                  <c:v>0.26491650938987749</c:v>
                </c:pt>
                <c:pt idx="976">
                  <c:v>0.26431649923324502</c:v>
                </c:pt>
                <c:pt idx="977">
                  <c:v>0.26371476054191501</c:v>
                </c:pt>
                <c:pt idx="978">
                  <c:v>0.26311126351356501</c:v>
                </c:pt>
                <c:pt idx="979">
                  <c:v>0.26250597834586997</c:v>
                </c:pt>
                <c:pt idx="980">
                  <c:v>0.26189893484115501</c:v>
                </c:pt>
                <c:pt idx="981">
                  <c:v>0.2612900435924525</c:v>
                </c:pt>
                <c:pt idx="982">
                  <c:v>0.26067936420440752</c:v>
                </c:pt>
                <c:pt idx="983">
                  <c:v>0.26006680727004999</c:v>
                </c:pt>
                <c:pt idx="984">
                  <c:v>0.25945240259170499</c:v>
                </c:pt>
                <c:pt idx="985">
                  <c:v>0.2588361501693725</c:v>
                </c:pt>
                <c:pt idx="986">
                  <c:v>0.25821796059608498</c:v>
                </c:pt>
                <c:pt idx="987">
                  <c:v>0.25759786367416498</c:v>
                </c:pt>
                <c:pt idx="988">
                  <c:v>0.25697585940361001</c:v>
                </c:pt>
                <c:pt idx="989">
                  <c:v>0.2563518583774575</c:v>
                </c:pt>
                <c:pt idx="990">
                  <c:v>0.25572592020034751</c:v>
                </c:pt>
                <c:pt idx="991">
                  <c:v>0.25509795546531749</c:v>
                </c:pt>
                <c:pt idx="992">
                  <c:v>0.254467993974685</c:v>
                </c:pt>
                <c:pt idx="993">
                  <c:v>0.25383600592613248</c:v>
                </c:pt>
                <c:pt idx="994">
                  <c:v>0.25320193171501248</c:v>
                </c:pt>
                <c:pt idx="995">
                  <c:v>0.25256577134132502</c:v>
                </c:pt>
                <c:pt idx="996">
                  <c:v>0.25192752480507002</c:v>
                </c:pt>
                <c:pt idx="997">
                  <c:v>0.251287162303925</c:v>
                </c:pt>
                <c:pt idx="998">
                  <c:v>0.25064978003501998</c:v>
                </c:pt>
                <c:pt idx="999">
                  <c:v>0.25001618266105752</c:v>
                </c:pt>
                <c:pt idx="1000">
                  <c:v>0.25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89E-49D3-8A7D-08862BE57A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9558831"/>
        <c:axId val="1483266079"/>
      </c:scatterChart>
      <c:scatterChart>
        <c:scatterStyle val="smoothMarker"/>
        <c:varyColors val="0"/>
        <c:ser>
          <c:idx val="1"/>
          <c:order val="1"/>
          <c:tx>
            <c:v>Mach Number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'Expansion Choking'!$D$2:$D$1002</c:f>
              <c:numCache>
                <c:formatCode>General</c:formatCode>
                <c:ptCount val="1001"/>
                <c:pt idx="0">
                  <c:v>0</c:v>
                </c:pt>
                <c:pt idx="1">
                  <c:v>2.5000000000000001E-3</c:v>
                </c:pt>
                <c:pt idx="2">
                  <c:v>5.0000000000000001E-3</c:v>
                </c:pt>
                <c:pt idx="3">
                  <c:v>7.4999999999999997E-3</c:v>
                </c:pt>
                <c:pt idx="4">
                  <c:v>0.01</c:v>
                </c:pt>
                <c:pt idx="5">
                  <c:v>1.2500000000000001E-2</c:v>
                </c:pt>
                <c:pt idx="6">
                  <c:v>1.4999999999999999E-2</c:v>
                </c:pt>
                <c:pt idx="7">
                  <c:v>1.7500000000000002E-2</c:v>
                </c:pt>
                <c:pt idx="8">
                  <c:v>0.02</c:v>
                </c:pt>
                <c:pt idx="9">
                  <c:v>2.2499999999999999E-2</c:v>
                </c:pt>
                <c:pt idx="10">
                  <c:v>2.5000000000000001E-2</c:v>
                </c:pt>
                <c:pt idx="11">
                  <c:v>2.75E-2</c:v>
                </c:pt>
                <c:pt idx="12">
                  <c:v>0.03</c:v>
                </c:pt>
                <c:pt idx="13">
                  <c:v>3.2500000000000001E-2</c:v>
                </c:pt>
                <c:pt idx="14">
                  <c:v>3.5000000000000003E-2</c:v>
                </c:pt>
                <c:pt idx="15">
                  <c:v>3.7499999999999999E-2</c:v>
                </c:pt>
                <c:pt idx="16">
                  <c:v>0.04</c:v>
                </c:pt>
                <c:pt idx="17">
                  <c:v>4.2500000000000003E-2</c:v>
                </c:pt>
                <c:pt idx="18">
                  <c:v>4.4999999999999998E-2</c:v>
                </c:pt>
                <c:pt idx="19">
                  <c:v>4.7500000000000001E-2</c:v>
                </c:pt>
                <c:pt idx="20">
                  <c:v>0.05</c:v>
                </c:pt>
                <c:pt idx="21">
                  <c:v>5.2499999999999998E-2</c:v>
                </c:pt>
                <c:pt idx="22">
                  <c:v>5.5E-2</c:v>
                </c:pt>
                <c:pt idx="23">
                  <c:v>5.7500004768371603E-2</c:v>
                </c:pt>
                <c:pt idx="24">
                  <c:v>0.06</c:v>
                </c:pt>
                <c:pt idx="25">
                  <c:v>6.25E-2</c:v>
                </c:pt>
                <c:pt idx="26">
                  <c:v>6.5000000000000002E-2</c:v>
                </c:pt>
                <c:pt idx="27">
                  <c:v>6.7499995231628404E-2</c:v>
                </c:pt>
                <c:pt idx="28">
                  <c:v>7.0000000000000007E-2</c:v>
                </c:pt>
                <c:pt idx="29">
                  <c:v>7.2499999999999995E-2</c:v>
                </c:pt>
                <c:pt idx="30">
                  <c:v>7.4999999999999997E-2</c:v>
                </c:pt>
                <c:pt idx="31">
                  <c:v>7.7499995231628399E-2</c:v>
                </c:pt>
                <c:pt idx="32">
                  <c:v>0.08</c:v>
                </c:pt>
                <c:pt idx="33">
                  <c:v>8.2500000000000004E-2</c:v>
                </c:pt>
                <c:pt idx="34">
                  <c:v>8.5000000000000006E-2</c:v>
                </c:pt>
                <c:pt idx="35">
                  <c:v>8.7499999999999994E-2</c:v>
                </c:pt>
                <c:pt idx="36">
                  <c:v>0.09</c:v>
                </c:pt>
                <c:pt idx="37">
                  <c:v>9.2499999999999999E-2</c:v>
                </c:pt>
                <c:pt idx="38">
                  <c:v>9.5000000000000001E-2</c:v>
                </c:pt>
                <c:pt idx="39">
                  <c:v>9.7500000000000003E-2</c:v>
                </c:pt>
                <c:pt idx="40">
                  <c:v>0.1</c:v>
                </c:pt>
                <c:pt idx="41">
                  <c:v>0.10249999999999999</c:v>
                </c:pt>
                <c:pt idx="42">
                  <c:v>0.105</c:v>
                </c:pt>
                <c:pt idx="43">
                  <c:v>0.1075</c:v>
                </c:pt>
                <c:pt idx="44">
                  <c:v>0.11</c:v>
                </c:pt>
                <c:pt idx="45">
                  <c:v>0.112499990463257</c:v>
                </c:pt>
                <c:pt idx="46">
                  <c:v>0.115000009536743</c:v>
                </c:pt>
                <c:pt idx="47">
                  <c:v>0.11749999999999999</c:v>
                </c:pt>
                <c:pt idx="48">
                  <c:v>0.12</c:v>
                </c:pt>
                <c:pt idx="49">
                  <c:v>0.1225</c:v>
                </c:pt>
                <c:pt idx="50">
                  <c:v>0.125</c:v>
                </c:pt>
                <c:pt idx="51">
                  <c:v>0.1275</c:v>
                </c:pt>
                <c:pt idx="52">
                  <c:v>0.13</c:v>
                </c:pt>
                <c:pt idx="53">
                  <c:v>0.13250000000000001</c:v>
                </c:pt>
                <c:pt idx="54">
                  <c:v>0.134999990463257</c:v>
                </c:pt>
                <c:pt idx="55">
                  <c:v>0.13750000000000001</c:v>
                </c:pt>
                <c:pt idx="56">
                  <c:v>0.14000000000000001</c:v>
                </c:pt>
                <c:pt idx="57">
                  <c:v>0.14249999999999999</c:v>
                </c:pt>
                <c:pt idx="58">
                  <c:v>0.14499999999999999</c:v>
                </c:pt>
                <c:pt idx="59">
                  <c:v>0.14749999999999999</c:v>
                </c:pt>
                <c:pt idx="60">
                  <c:v>0.15</c:v>
                </c:pt>
                <c:pt idx="61">
                  <c:v>0.1525</c:v>
                </c:pt>
                <c:pt idx="62">
                  <c:v>0.15499999046325699</c:v>
                </c:pt>
                <c:pt idx="63">
                  <c:v>0.1575</c:v>
                </c:pt>
                <c:pt idx="64">
                  <c:v>0.16</c:v>
                </c:pt>
                <c:pt idx="65">
                  <c:v>0.16250000000000001</c:v>
                </c:pt>
                <c:pt idx="66">
                  <c:v>0.16500000000000001</c:v>
                </c:pt>
                <c:pt idx="67">
                  <c:v>0.16750000000000001</c:v>
                </c:pt>
                <c:pt idx="68">
                  <c:v>0.17</c:v>
                </c:pt>
                <c:pt idx="69">
                  <c:v>0.17249999999999999</c:v>
                </c:pt>
                <c:pt idx="70">
                  <c:v>0.17499999999999999</c:v>
                </c:pt>
                <c:pt idx="71">
                  <c:v>0.17749999999999999</c:v>
                </c:pt>
                <c:pt idx="72">
                  <c:v>0.18</c:v>
                </c:pt>
                <c:pt idx="73">
                  <c:v>0.1825</c:v>
                </c:pt>
                <c:pt idx="74">
                  <c:v>0.185</c:v>
                </c:pt>
                <c:pt idx="75">
                  <c:v>0.1875</c:v>
                </c:pt>
                <c:pt idx="76">
                  <c:v>0.19</c:v>
                </c:pt>
                <c:pt idx="77">
                  <c:v>0.1925</c:v>
                </c:pt>
                <c:pt idx="78">
                  <c:v>0.19500000000000001</c:v>
                </c:pt>
                <c:pt idx="79">
                  <c:v>0.19750000000000001</c:v>
                </c:pt>
                <c:pt idx="80">
                  <c:v>0.2</c:v>
                </c:pt>
                <c:pt idx="81">
                  <c:v>0.20250000000000001</c:v>
                </c:pt>
                <c:pt idx="82">
                  <c:v>0.20499999999999999</c:v>
                </c:pt>
                <c:pt idx="83">
                  <c:v>0.207499980926514</c:v>
                </c:pt>
                <c:pt idx="84">
                  <c:v>0.21</c:v>
                </c:pt>
                <c:pt idx="85">
                  <c:v>0.21249999999999999</c:v>
                </c:pt>
                <c:pt idx="86">
                  <c:v>0.215</c:v>
                </c:pt>
                <c:pt idx="87">
                  <c:v>0.2175</c:v>
                </c:pt>
                <c:pt idx="88">
                  <c:v>0.22</c:v>
                </c:pt>
                <c:pt idx="89">
                  <c:v>0.2225</c:v>
                </c:pt>
                <c:pt idx="90">
                  <c:v>0.22499998092651399</c:v>
                </c:pt>
                <c:pt idx="91">
                  <c:v>0.22750000000000001</c:v>
                </c:pt>
                <c:pt idx="92">
                  <c:v>0.229999313354492</c:v>
                </c:pt>
                <c:pt idx="93">
                  <c:v>0.23247058868408199</c:v>
                </c:pt>
                <c:pt idx="94">
                  <c:v>0.234914245605469</c:v>
                </c:pt>
                <c:pt idx="95">
                  <c:v>0.23733060836792</c:v>
                </c:pt>
                <c:pt idx="96">
                  <c:v>0.23972015380859399</c:v>
                </c:pt>
                <c:pt idx="97">
                  <c:v>0.24208322525024401</c:v>
                </c:pt>
                <c:pt idx="98">
                  <c:v>0.24442014694213898</c:v>
                </c:pt>
                <c:pt idx="99">
                  <c:v>0.24673133850097698</c:v>
                </c:pt>
                <c:pt idx="100">
                  <c:v>0.24901712417602501</c:v>
                </c:pt>
                <c:pt idx="101">
                  <c:v>0.25127790451049803</c:v>
                </c:pt>
                <c:pt idx="102">
                  <c:v>0.25351394653320297</c:v>
                </c:pt>
                <c:pt idx="103">
                  <c:v>0.25572566986084</c:v>
                </c:pt>
                <c:pt idx="104">
                  <c:v>0.25791336059570297</c:v>
                </c:pt>
                <c:pt idx="105">
                  <c:v>0.26007736206054699</c:v>
                </c:pt>
                <c:pt idx="106">
                  <c:v>0.26221797943115199</c:v>
                </c:pt>
                <c:pt idx="107">
                  <c:v>0.26433557510375999</c:v>
                </c:pt>
                <c:pt idx="108">
                  <c:v>0.26643039703369104</c:v>
                </c:pt>
                <c:pt idx="109">
                  <c:v>0.26850280761718798</c:v>
                </c:pt>
                <c:pt idx="110">
                  <c:v>0.27055309295654301</c:v>
                </c:pt>
                <c:pt idx="111">
                  <c:v>0.27258155822753899</c:v>
                </c:pt>
                <c:pt idx="112">
                  <c:v>0.27458845138549803</c:v>
                </c:pt>
                <c:pt idx="113">
                  <c:v>0.27657411575317403</c:v>
                </c:pt>
                <c:pt idx="114">
                  <c:v>0.27853879928588898</c:v>
                </c:pt>
                <c:pt idx="115">
                  <c:v>0.28048278808593802</c:v>
                </c:pt>
                <c:pt idx="116">
                  <c:v>0.28240636825561499</c:v>
                </c:pt>
                <c:pt idx="117">
                  <c:v>0.28430978775024401</c:v>
                </c:pt>
                <c:pt idx="118">
                  <c:v>0.28619333267211899</c:v>
                </c:pt>
                <c:pt idx="119">
                  <c:v>0.28805723190307597</c:v>
                </c:pt>
                <c:pt idx="120">
                  <c:v>0.28990177154541003</c:v>
                </c:pt>
                <c:pt idx="121">
                  <c:v>0.29172721862793</c:v>
                </c:pt>
                <c:pt idx="122">
                  <c:v>0.29353376388549801</c:v>
                </c:pt>
                <c:pt idx="123">
                  <c:v>0.29532169342041004</c:v>
                </c:pt>
                <c:pt idx="124">
                  <c:v>0.297091236114502</c:v>
                </c:pt>
                <c:pt idx="125">
                  <c:v>0.29884263992309601</c:v>
                </c:pt>
                <c:pt idx="126">
                  <c:v>0.30057611465454104</c:v>
                </c:pt>
                <c:pt idx="127">
                  <c:v>0.30229190826416003</c:v>
                </c:pt>
                <c:pt idx="128">
                  <c:v>0.303990230560303</c:v>
                </c:pt>
                <c:pt idx="129">
                  <c:v>0.30567134857177697</c:v>
                </c:pt>
                <c:pt idx="130">
                  <c:v>0.30733541488647498</c:v>
                </c:pt>
                <c:pt idx="131">
                  <c:v>0.30898265838623001</c:v>
                </c:pt>
                <c:pt idx="132">
                  <c:v>0.31061332702636701</c:v>
                </c:pt>
                <c:pt idx="133">
                  <c:v>0.31222759246826198</c:v>
                </c:pt>
                <c:pt idx="134">
                  <c:v>0.31382570266723603</c:v>
                </c:pt>
                <c:pt idx="135">
                  <c:v>0.31540782928466798</c:v>
                </c:pt>
                <c:pt idx="136">
                  <c:v>0.31697414398193396</c:v>
                </c:pt>
                <c:pt idx="137">
                  <c:v>0.31852489471435502</c:v>
                </c:pt>
                <c:pt idx="138">
                  <c:v>0.320060272216797</c:v>
                </c:pt>
                <c:pt idx="139">
                  <c:v>0.32158039093017599</c:v>
                </c:pt>
                <c:pt idx="140">
                  <c:v>0.323085556030273</c:v>
                </c:pt>
                <c:pt idx="141">
                  <c:v>0.32457584381103499</c:v>
                </c:pt>
                <c:pt idx="142">
                  <c:v>0.32605148315429699</c:v>
                </c:pt>
                <c:pt idx="143">
                  <c:v>0.32751266479492203</c:v>
                </c:pt>
                <c:pt idx="144">
                  <c:v>0.32895954132080102</c:v>
                </c:pt>
                <c:pt idx="145">
                  <c:v>0.33039234161377001</c:v>
                </c:pt>
                <c:pt idx="146">
                  <c:v>0.33181110382080098</c:v>
                </c:pt>
                <c:pt idx="147">
                  <c:v>0.33321617126464803</c:v>
                </c:pt>
                <c:pt idx="148">
                  <c:v>0.33460758209228503</c:v>
                </c:pt>
                <c:pt idx="149">
                  <c:v>0.33598552703857398</c:v>
                </c:pt>
                <c:pt idx="150">
                  <c:v>0.33735019683837897</c:v>
                </c:pt>
                <c:pt idx="151">
                  <c:v>0.33870170593261695</c:v>
                </c:pt>
                <c:pt idx="152">
                  <c:v>0.34004028320312502</c:v>
                </c:pt>
                <c:pt idx="153">
                  <c:v>0.34136596679687498</c:v>
                </c:pt>
                <c:pt idx="154">
                  <c:v>0.342679023742676</c:v>
                </c:pt>
                <c:pt idx="155">
                  <c:v>0.34397956848144501</c:v>
                </c:pt>
                <c:pt idx="156">
                  <c:v>0.34526771545410201</c:v>
                </c:pt>
                <c:pt idx="157">
                  <c:v>0.34654365539550802</c:v>
                </c:pt>
                <c:pt idx="158">
                  <c:v>0.34780746459960904</c:v>
                </c:pt>
                <c:pt idx="159">
                  <c:v>0.34905937194824199</c:v>
                </c:pt>
                <c:pt idx="160">
                  <c:v>0.35029945373535198</c:v>
                </c:pt>
                <c:pt idx="161">
                  <c:v>0.35152786254882801</c:v>
                </c:pt>
                <c:pt idx="162">
                  <c:v>0.35274471282958997</c:v>
                </c:pt>
                <c:pt idx="163">
                  <c:v>0.35395019531249999</c:v>
                </c:pt>
                <c:pt idx="164">
                  <c:v>0.35514438629150397</c:v>
                </c:pt>
                <c:pt idx="165">
                  <c:v>0.35632747650146501</c:v>
                </c:pt>
                <c:pt idx="166">
                  <c:v>0.35749950408935499</c:v>
                </c:pt>
                <c:pt idx="167">
                  <c:v>0.35866065979003897</c:v>
                </c:pt>
                <c:pt idx="168">
                  <c:v>0.35981105804443403</c:v>
                </c:pt>
                <c:pt idx="169">
                  <c:v>0.36095081329345702</c:v>
                </c:pt>
                <c:pt idx="170">
                  <c:v>0.36208003997802701</c:v>
                </c:pt>
                <c:pt idx="171">
                  <c:v>0.36319885253906298</c:v>
                </c:pt>
                <c:pt idx="172">
                  <c:v>0.36430740356445296</c:v>
                </c:pt>
                <c:pt idx="173">
                  <c:v>0.36540580749511697</c:v>
                </c:pt>
                <c:pt idx="174">
                  <c:v>0.36649414062500002</c:v>
                </c:pt>
                <c:pt idx="175">
                  <c:v>0.36757251739502</c:v>
                </c:pt>
                <c:pt idx="176">
                  <c:v>0.36864105224609406</c:v>
                </c:pt>
                <c:pt idx="177">
                  <c:v>0.36969989776611301</c:v>
                </c:pt>
                <c:pt idx="178">
                  <c:v>0.37074909210205098</c:v>
                </c:pt>
                <c:pt idx="179">
                  <c:v>0.37178878784179703</c:v>
                </c:pt>
                <c:pt idx="180">
                  <c:v>0.37281909942627001</c:v>
                </c:pt>
                <c:pt idx="181">
                  <c:v>0.37384010314941402</c:v>
                </c:pt>
                <c:pt idx="182">
                  <c:v>0.37485191345214802</c:v>
                </c:pt>
                <c:pt idx="183">
                  <c:v>0.37585468292236301</c:v>
                </c:pt>
                <c:pt idx="184">
                  <c:v>0.37684837341308602</c:v>
                </c:pt>
                <c:pt idx="185">
                  <c:v>0.37783321380615198</c:v>
                </c:pt>
                <c:pt idx="186">
                  <c:v>0.37880924224853502</c:v>
                </c:pt>
                <c:pt idx="187">
                  <c:v>0.37977653503417996</c:v>
                </c:pt>
                <c:pt idx="188">
                  <c:v>0.38073524475097698</c:v>
                </c:pt>
                <c:pt idx="189">
                  <c:v>0.38168540954589802</c:v>
                </c:pt>
                <c:pt idx="190">
                  <c:v>0.38262718200683599</c:v>
                </c:pt>
                <c:pt idx="191">
                  <c:v>0.383560600280762</c:v>
                </c:pt>
                <c:pt idx="192">
                  <c:v>0.384485816955566</c:v>
                </c:pt>
                <c:pt idx="193">
                  <c:v>0.38540283203124998</c:v>
                </c:pt>
                <c:pt idx="194">
                  <c:v>0.38631175994872996</c:v>
                </c:pt>
                <c:pt idx="195">
                  <c:v>0.38721275329589799</c:v>
                </c:pt>
                <c:pt idx="196">
                  <c:v>0.38810581207275396</c:v>
                </c:pt>
                <c:pt idx="197">
                  <c:v>0.38899108886718797</c:v>
                </c:pt>
                <c:pt idx="198">
                  <c:v>0.38986862182617199</c:v>
                </c:pt>
                <c:pt idx="199">
                  <c:v>0.39073848724365201</c:v>
                </c:pt>
                <c:pt idx="200">
                  <c:v>0.39160076141357403</c:v>
                </c:pt>
                <c:pt idx="201">
                  <c:v>0.39245559692382798</c:v>
                </c:pt>
                <c:pt idx="202">
                  <c:v>0.39330299377441397</c:v>
                </c:pt>
                <c:pt idx="203">
                  <c:v>0.394143028259277</c:v>
                </c:pt>
                <c:pt idx="204">
                  <c:v>0.39497585296630899</c:v>
                </c:pt>
                <c:pt idx="205">
                  <c:v>0.39580142974853499</c:v>
                </c:pt>
                <c:pt idx="206">
                  <c:v>0.39661994934082001</c:v>
                </c:pt>
                <c:pt idx="207">
                  <c:v>0.39743141174316399</c:v>
                </c:pt>
                <c:pt idx="208">
                  <c:v>0.398235931396484</c:v>
                </c:pt>
                <c:pt idx="209">
                  <c:v>0.39903354644775396</c:v>
                </c:pt>
                <c:pt idx="210">
                  <c:v>0.39982433319091798</c:v>
                </c:pt>
                <c:pt idx="211">
                  <c:v>0.40060844421386699</c:v>
                </c:pt>
                <c:pt idx="212">
                  <c:v>0.40138576507568402</c:v>
                </c:pt>
                <c:pt idx="213">
                  <c:v>0.40215652465820301</c:v>
                </c:pt>
                <c:pt idx="214">
                  <c:v>0.40292076110839803</c:v>
                </c:pt>
                <c:pt idx="215">
                  <c:v>0.40367847442627003</c:v>
                </c:pt>
                <c:pt idx="216">
                  <c:v>0.40442977905273403</c:v>
                </c:pt>
                <c:pt idx="217">
                  <c:v>0.40517475128173802</c:v>
                </c:pt>
                <c:pt idx="218">
                  <c:v>0.405913467407227</c:v>
                </c:pt>
                <c:pt idx="219">
                  <c:v>0.40664592742919903</c:v>
                </c:pt>
                <c:pt idx="220">
                  <c:v>0.40737224578857401</c:v>
                </c:pt>
                <c:pt idx="221">
                  <c:v>0.40809249877929704</c:v>
                </c:pt>
                <c:pt idx="222">
                  <c:v>0.40880664825439506</c:v>
                </c:pt>
                <c:pt idx="223">
                  <c:v>0.40951488494872995</c:v>
                </c:pt>
                <c:pt idx="224">
                  <c:v>0.41021717071533204</c:v>
                </c:pt>
                <c:pt idx="225">
                  <c:v>0.41091358184814503</c:v>
                </c:pt>
                <c:pt idx="226">
                  <c:v>0.411604232788086</c:v>
                </c:pt>
                <c:pt idx="227">
                  <c:v>0.41228912353515595</c:v>
                </c:pt>
                <c:pt idx="228">
                  <c:v>0.412968330383301</c:v>
                </c:pt>
                <c:pt idx="229">
                  <c:v>0.41364192962646501</c:v>
                </c:pt>
                <c:pt idx="230">
                  <c:v>0.41430995941162102</c:v>
                </c:pt>
                <c:pt idx="231">
                  <c:v>0.414972457885742</c:v>
                </c:pt>
                <c:pt idx="232">
                  <c:v>0.41562946319580102</c:v>
                </c:pt>
                <c:pt idx="233">
                  <c:v>0.416281089782715</c:v>
                </c:pt>
                <c:pt idx="234">
                  <c:v>0.41692737579345701</c:v>
                </c:pt>
                <c:pt idx="235">
                  <c:v>0.41756832122802701</c:v>
                </c:pt>
                <c:pt idx="236">
                  <c:v>0.41820407867431597</c:v>
                </c:pt>
                <c:pt idx="237">
                  <c:v>0.41883453369140594</c:v>
                </c:pt>
                <c:pt idx="238">
                  <c:v>0.41945987701415999</c:v>
                </c:pt>
                <c:pt idx="239">
                  <c:v>0.42008014678955097</c:v>
                </c:pt>
                <c:pt idx="240">
                  <c:v>0.42069534301757799</c:v>
                </c:pt>
                <c:pt idx="241">
                  <c:v>0.421305541992188</c:v>
                </c:pt>
                <c:pt idx="242">
                  <c:v>0.42191078186035197</c:v>
                </c:pt>
                <c:pt idx="243">
                  <c:v>0.42251110076904297</c:v>
                </c:pt>
                <c:pt idx="244">
                  <c:v>0.42310653686523403</c:v>
                </c:pt>
                <c:pt idx="245">
                  <c:v>0.42369720458984406</c:v>
                </c:pt>
                <c:pt idx="246">
                  <c:v>0.42428306579589803</c:v>
                </c:pt>
                <c:pt idx="247">
                  <c:v>0.42486419677734405</c:v>
                </c:pt>
                <c:pt idx="248">
                  <c:v>0.425440673828125</c:v>
                </c:pt>
                <c:pt idx="249">
                  <c:v>0.42601249694824195</c:v>
                </c:pt>
                <c:pt idx="250">
                  <c:v>0.42657974243164098</c:v>
                </c:pt>
                <c:pt idx="251">
                  <c:v>0.42714244842529298</c:v>
                </c:pt>
                <c:pt idx="252">
                  <c:v>0.427700653076172</c:v>
                </c:pt>
                <c:pt idx="253">
                  <c:v>0.42825431823730498</c:v>
                </c:pt>
                <c:pt idx="254">
                  <c:v>0.42880363464355498</c:v>
                </c:pt>
                <c:pt idx="255">
                  <c:v>0.429348526000977</c:v>
                </c:pt>
                <c:pt idx="256">
                  <c:v>0.42988910675048797</c:v>
                </c:pt>
                <c:pt idx="257">
                  <c:v>0.43042541503906301</c:v>
                </c:pt>
                <c:pt idx="258">
                  <c:v>0.43095741271972698</c:v>
                </c:pt>
                <c:pt idx="259">
                  <c:v>0.43148521423339803</c:v>
                </c:pt>
                <c:pt idx="260">
                  <c:v>0.432008857727051</c:v>
                </c:pt>
                <c:pt idx="261">
                  <c:v>0.43252830505371098</c:v>
                </c:pt>
                <c:pt idx="262">
                  <c:v>0.433043670654297</c:v>
                </c:pt>
                <c:pt idx="263">
                  <c:v>0.43355499267578096</c:v>
                </c:pt>
                <c:pt idx="264">
                  <c:v>0.43406227111816398</c:v>
                </c:pt>
                <c:pt idx="265">
                  <c:v>0.43456554412841797</c:v>
                </c:pt>
                <c:pt idx="266">
                  <c:v>0.43506484985351596</c:v>
                </c:pt>
                <c:pt idx="267">
                  <c:v>0.43556026458740199</c:v>
                </c:pt>
                <c:pt idx="268">
                  <c:v>0.43605175018310499</c:v>
                </c:pt>
                <c:pt idx="269">
                  <c:v>0.436539459228516</c:v>
                </c:pt>
                <c:pt idx="270">
                  <c:v>0.43702327728271501</c:v>
                </c:pt>
                <c:pt idx="271">
                  <c:v>0.43750335693359405</c:v>
                </c:pt>
                <c:pt idx="272">
                  <c:v>0.43797969818115201</c:v>
                </c:pt>
                <c:pt idx="273">
                  <c:v>0.43845230102539096</c:v>
                </c:pt>
                <c:pt idx="274">
                  <c:v>0.43892120361328096</c:v>
                </c:pt>
                <c:pt idx="275">
                  <c:v>0.439386520385742</c:v>
                </c:pt>
                <c:pt idx="276">
                  <c:v>0.43984821319580097</c:v>
                </c:pt>
                <c:pt idx="277">
                  <c:v>0.44030628204345701</c:v>
                </c:pt>
                <c:pt idx="278">
                  <c:v>0.44076087951660198</c:v>
                </c:pt>
                <c:pt idx="279">
                  <c:v>0.441211929321289</c:v>
                </c:pt>
                <c:pt idx="280">
                  <c:v>0.44165943145752001</c:v>
                </c:pt>
                <c:pt idx="281">
                  <c:v>0.44210353851318401</c:v>
                </c:pt>
                <c:pt idx="282">
                  <c:v>0.44254421234130903</c:v>
                </c:pt>
                <c:pt idx="283">
                  <c:v>0.44298149108886697</c:v>
                </c:pt>
                <c:pt idx="284">
                  <c:v>0.44341541290283204</c:v>
                </c:pt>
                <c:pt idx="285">
                  <c:v>0.44384597778320301</c:v>
                </c:pt>
                <c:pt idx="286">
                  <c:v>0.44427326202392597</c:v>
                </c:pt>
                <c:pt idx="287">
                  <c:v>0.44469722747802698</c:v>
                </c:pt>
                <c:pt idx="288">
                  <c:v>0.44511798858642598</c:v>
                </c:pt>
                <c:pt idx="289">
                  <c:v>0.44553550720214802</c:v>
                </c:pt>
                <c:pt idx="290">
                  <c:v>0.44594985961914096</c:v>
                </c:pt>
                <c:pt idx="291">
                  <c:v>0.44636104583740199</c:v>
                </c:pt>
                <c:pt idx="292">
                  <c:v>0.44676910400390596</c:v>
                </c:pt>
                <c:pt idx="293">
                  <c:v>0.447174072265625</c:v>
                </c:pt>
                <c:pt idx="294">
                  <c:v>0.44757591247558604</c:v>
                </c:pt>
                <c:pt idx="295">
                  <c:v>0.447974700927734</c:v>
                </c:pt>
                <c:pt idx="296">
                  <c:v>0.44837043762207002</c:v>
                </c:pt>
                <c:pt idx="297">
                  <c:v>0.44876327514648401</c:v>
                </c:pt>
                <c:pt idx="298">
                  <c:v>0.44915306091308599</c:v>
                </c:pt>
                <c:pt idx="299">
                  <c:v>0.44953990936279298</c:v>
                </c:pt>
                <c:pt idx="300">
                  <c:v>0.44992378234863301</c:v>
                </c:pt>
                <c:pt idx="301">
                  <c:v>0.45030483245849601</c:v>
                </c:pt>
                <c:pt idx="302">
                  <c:v>0.45068302154541001</c:v>
                </c:pt>
                <c:pt idx="303">
                  <c:v>0.45105827331542997</c:v>
                </c:pt>
                <c:pt idx="304">
                  <c:v>0.45143077850341795</c:v>
                </c:pt>
                <c:pt idx="305">
                  <c:v>0.45180042266845705</c:v>
                </c:pt>
                <c:pt idx="306">
                  <c:v>0.452167320251465</c:v>
                </c:pt>
                <c:pt idx="307">
                  <c:v>0.45253147125244098</c:v>
                </c:pt>
                <c:pt idx="308">
                  <c:v>0.45289287567138703</c:v>
                </c:pt>
                <c:pt idx="309">
                  <c:v>0.453251533508301</c:v>
                </c:pt>
                <c:pt idx="310">
                  <c:v>0.45360755920410201</c:v>
                </c:pt>
                <c:pt idx="311">
                  <c:v>0.453960952758789</c:v>
                </c:pt>
                <c:pt idx="312">
                  <c:v>0.454311637878418</c:v>
                </c:pt>
                <c:pt idx="313">
                  <c:v>0.45465972900390594</c:v>
                </c:pt>
                <c:pt idx="314">
                  <c:v>0.45500522613525396</c:v>
                </c:pt>
                <c:pt idx="315">
                  <c:v>0.45534812927246099</c:v>
                </c:pt>
                <c:pt idx="316">
                  <c:v>0.45568851470947302</c:v>
                </c:pt>
                <c:pt idx="317">
                  <c:v>0.45602634429931599</c:v>
                </c:pt>
                <c:pt idx="318">
                  <c:v>0.45636165618896496</c:v>
                </c:pt>
                <c:pt idx="319">
                  <c:v>0.45669448852539096</c:v>
                </c:pt>
                <c:pt idx="320">
                  <c:v>0.45702484130859405</c:v>
                </c:pt>
                <c:pt idx="321">
                  <c:v>0.45735279083252001</c:v>
                </c:pt>
                <c:pt idx="322">
                  <c:v>0.45767826080322299</c:v>
                </c:pt>
                <c:pt idx="323">
                  <c:v>0.45800128936767598</c:v>
                </c:pt>
                <c:pt idx="324">
                  <c:v>0.45832202911377001</c:v>
                </c:pt>
                <c:pt idx="325">
                  <c:v>0.45864032745361299</c:v>
                </c:pt>
                <c:pt idx="326">
                  <c:v>0.458956298828125</c:v>
                </c:pt>
                <c:pt idx="327">
                  <c:v>0.45926994323730497</c:v>
                </c:pt>
                <c:pt idx="328">
                  <c:v>0.45958126068115202</c:v>
                </c:pt>
                <c:pt idx="329">
                  <c:v>0.459890289306641</c:v>
                </c:pt>
                <c:pt idx="330">
                  <c:v>0.46019702911377003</c:v>
                </c:pt>
                <c:pt idx="331">
                  <c:v>0.46050155639648405</c:v>
                </c:pt>
                <c:pt idx="332">
                  <c:v>0.46080383300781302</c:v>
                </c:pt>
                <c:pt idx="333">
                  <c:v>0.46110385894775396</c:v>
                </c:pt>
                <c:pt idx="334">
                  <c:v>0.46140171051025397</c:v>
                </c:pt>
                <c:pt idx="335">
                  <c:v>0.46169738769531299</c:v>
                </c:pt>
                <c:pt idx="336">
                  <c:v>0.46199089050292996</c:v>
                </c:pt>
                <c:pt idx="337">
                  <c:v>0.46228225708007797</c:v>
                </c:pt>
                <c:pt idx="338">
                  <c:v>0.462571449279785</c:v>
                </c:pt>
                <c:pt idx="339">
                  <c:v>0.46285854339599602</c:v>
                </c:pt>
                <c:pt idx="340">
                  <c:v>0.463143539428711</c:v>
                </c:pt>
                <c:pt idx="341">
                  <c:v>0.46342651367187498</c:v>
                </c:pt>
                <c:pt idx="342">
                  <c:v>0.46370738983154297</c:v>
                </c:pt>
                <c:pt idx="343">
                  <c:v>0.46398620605468799</c:v>
                </c:pt>
                <c:pt idx="344">
                  <c:v>0.46426296234130904</c:v>
                </c:pt>
                <c:pt idx="345">
                  <c:v>0.464537734985352</c:v>
                </c:pt>
                <c:pt idx="346">
                  <c:v>0.46481052398681599</c:v>
                </c:pt>
                <c:pt idx="347">
                  <c:v>0.46508132934570301</c:v>
                </c:pt>
                <c:pt idx="348">
                  <c:v>0.465350151062012</c:v>
                </c:pt>
                <c:pt idx="349">
                  <c:v>0.46561702728271498</c:v>
                </c:pt>
                <c:pt idx="350">
                  <c:v>0.46588199615478504</c:v>
                </c:pt>
                <c:pt idx="351">
                  <c:v>0.46614498138427701</c:v>
                </c:pt>
                <c:pt idx="352">
                  <c:v>0.46640609741210903</c:v>
                </c:pt>
                <c:pt idx="353">
                  <c:v>0.46666534423828099</c:v>
                </c:pt>
                <c:pt idx="354">
                  <c:v>0.46692268371582002</c:v>
                </c:pt>
                <c:pt idx="355">
                  <c:v>0.46717819213867201</c:v>
                </c:pt>
                <c:pt idx="356">
                  <c:v>0.46743179321289097</c:v>
                </c:pt>
                <c:pt idx="357">
                  <c:v>0.46768360137939502</c:v>
                </c:pt>
                <c:pt idx="358">
                  <c:v>0.467933616638184</c:v>
                </c:pt>
                <c:pt idx="359">
                  <c:v>0.468181800842285</c:v>
                </c:pt>
                <c:pt idx="360">
                  <c:v>0.46842819213867204</c:v>
                </c:pt>
                <c:pt idx="361">
                  <c:v>0.46867282867431598</c:v>
                </c:pt>
                <c:pt idx="362">
                  <c:v>0.46891571044921904</c:v>
                </c:pt>
                <c:pt idx="363">
                  <c:v>0.46915679931640597</c:v>
                </c:pt>
                <c:pt idx="364">
                  <c:v>0.46939620971679702</c:v>
                </c:pt>
                <c:pt idx="365">
                  <c:v>0.46963386535644502</c:v>
                </c:pt>
                <c:pt idx="366">
                  <c:v>0.46986980438232401</c:v>
                </c:pt>
                <c:pt idx="367">
                  <c:v>0.47010406494140594</c:v>
                </c:pt>
                <c:pt idx="368">
                  <c:v>0.47033664703369099</c:v>
                </c:pt>
                <c:pt idx="369">
                  <c:v>0.47056751251220702</c:v>
                </c:pt>
                <c:pt idx="370">
                  <c:v>0.47079681396484402</c:v>
                </c:pt>
                <c:pt idx="371">
                  <c:v>0.471024398803711</c:v>
                </c:pt>
                <c:pt idx="372">
                  <c:v>0.47125034332275395</c:v>
                </c:pt>
                <c:pt idx="373">
                  <c:v>0.47147472381591798</c:v>
                </c:pt>
                <c:pt idx="374">
                  <c:v>0.47169750213622996</c:v>
                </c:pt>
                <c:pt idx="375">
                  <c:v>0.47191864013671903</c:v>
                </c:pt>
                <c:pt idx="376">
                  <c:v>0.472138214111328</c:v>
                </c:pt>
                <c:pt idx="377">
                  <c:v>0.47235626220703097</c:v>
                </c:pt>
                <c:pt idx="378">
                  <c:v>0.472572708129883</c:v>
                </c:pt>
                <c:pt idx="379">
                  <c:v>0.47278755187988303</c:v>
                </c:pt>
                <c:pt idx="380">
                  <c:v>0.47300094604492204</c:v>
                </c:pt>
                <c:pt idx="381">
                  <c:v>0.473212814331055</c:v>
                </c:pt>
                <c:pt idx="382">
                  <c:v>0.47342315673828095</c:v>
                </c:pt>
                <c:pt idx="383">
                  <c:v>0.473631973266602</c:v>
                </c:pt>
                <c:pt idx="384">
                  <c:v>0.47383930206298802</c:v>
                </c:pt>
                <c:pt idx="385">
                  <c:v>0.474045219421387</c:v>
                </c:pt>
                <c:pt idx="386">
                  <c:v>0.47424961090087897</c:v>
                </c:pt>
                <c:pt idx="387">
                  <c:v>0.47445259094238301</c:v>
                </c:pt>
                <c:pt idx="388">
                  <c:v>0.47465404510497999</c:v>
                </c:pt>
                <c:pt idx="389">
                  <c:v>0.47485412597656301</c:v>
                </c:pt>
                <c:pt idx="390">
                  <c:v>0.47505279541015599</c:v>
                </c:pt>
                <c:pt idx="391">
                  <c:v>0.47525001525878902</c:v>
                </c:pt>
                <c:pt idx="392">
                  <c:v>0.47544586181640597</c:v>
                </c:pt>
                <c:pt idx="393">
                  <c:v>0.47564033508300801</c:v>
                </c:pt>
                <c:pt idx="394">
                  <c:v>0.47583339691162102</c:v>
                </c:pt>
                <c:pt idx="395">
                  <c:v>0.47602504730224604</c:v>
                </c:pt>
                <c:pt idx="396">
                  <c:v>0.47621540069580098</c:v>
                </c:pt>
                <c:pt idx="397">
                  <c:v>0.47640438079833997</c:v>
                </c:pt>
                <c:pt idx="398">
                  <c:v>0.47659198760986299</c:v>
                </c:pt>
                <c:pt idx="399">
                  <c:v>0.47677829742431599</c:v>
                </c:pt>
                <c:pt idx="400">
                  <c:v>0.47696331024169902</c:v>
                </c:pt>
                <c:pt idx="401">
                  <c:v>0.47714698791503901</c:v>
                </c:pt>
                <c:pt idx="402">
                  <c:v>0.47732933044433601</c:v>
                </c:pt>
                <c:pt idx="403">
                  <c:v>0.47751045227050803</c:v>
                </c:pt>
                <c:pt idx="404">
                  <c:v>0.47769023895263701</c:v>
                </c:pt>
                <c:pt idx="405">
                  <c:v>0.47786872863769503</c:v>
                </c:pt>
                <c:pt idx="406">
                  <c:v>0.47804603576660198</c:v>
                </c:pt>
                <c:pt idx="407">
                  <c:v>0.47822200775146501</c:v>
                </c:pt>
                <c:pt idx="408">
                  <c:v>0.478396759033203</c:v>
                </c:pt>
                <c:pt idx="409">
                  <c:v>0.47857032775878899</c:v>
                </c:pt>
                <c:pt idx="410">
                  <c:v>0.47874259948730497</c:v>
                </c:pt>
                <c:pt idx="411">
                  <c:v>0.47891365051269502</c:v>
                </c:pt>
                <c:pt idx="412">
                  <c:v>0.47908355712890599</c:v>
                </c:pt>
                <c:pt idx="413">
                  <c:v>0.47925220489502002</c:v>
                </c:pt>
                <c:pt idx="414">
                  <c:v>0.47941967010497999</c:v>
                </c:pt>
                <c:pt idx="415">
                  <c:v>0.47958595275878901</c:v>
                </c:pt>
                <c:pt idx="416">
                  <c:v>0.47975109100341795</c:v>
                </c:pt>
                <c:pt idx="417">
                  <c:v>0.47991504669189505</c:v>
                </c:pt>
                <c:pt idx="418">
                  <c:v>0.48007781982421904</c:v>
                </c:pt>
                <c:pt idx="419">
                  <c:v>0.480239448547363</c:v>
                </c:pt>
                <c:pt idx="420">
                  <c:v>0.48039993286132798</c:v>
                </c:pt>
                <c:pt idx="421">
                  <c:v>0.48055931091308601</c:v>
                </c:pt>
                <c:pt idx="422">
                  <c:v>0.48071754455566401</c:v>
                </c:pt>
                <c:pt idx="423">
                  <c:v>0.480874671936035</c:v>
                </c:pt>
                <c:pt idx="424">
                  <c:v>0.48103065490722696</c:v>
                </c:pt>
                <c:pt idx="425">
                  <c:v>0.481185569763184</c:v>
                </c:pt>
                <c:pt idx="426">
                  <c:v>0.48133937835693402</c:v>
                </c:pt>
                <c:pt idx="427">
                  <c:v>0.48149211883544901</c:v>
                </c:pt>
                <c:pt idx="428">
                  <c:v>0.48164375305175805</c:v>
                </c:pt>
                <c:pt idx="429">
                  <c:v>0.48179431915283205</c:v>
                </c:pt>
                <c:pt idx="430">
                  <c:v>0.48194385528564504</c:v>
                </c:pt>
                <c:pt idx="431">
                  <c:v>0.48209228515625002</c:v>
                </c:pt>
                <c:pt idx="432">
                  <c:v>0.48223968505859405</c:v>
                </c:pt>
                <c:pt idx="433">
                  <c:v>0.48238605499267601</c:v>
                </c:pt>
                <c:pt idx="434">
                  <c:v>0.48253139495849601</c:v>
                </c:pt>
                <c:pt idx="435">
                  <c:v>0.482675704956055</c:v>
                </c:pt>
                <c:pt idx="436">
                  <c:v>0.48281898498535197</c:v>
                </c:pt>
                <c:pt idx="437">
                  <c:v>0.48296127319335902</c:v>
                </c:pt>
                <c:pt idx="438">
                  <c:v>0.483102531433105</c:v>
                </c:pt>
                <c:pt idx="439">
                  <c:v>0.48324279785156299</c:v>
                </c:pt>
                <c:pt idx="440">
                  <c:v>0.48338207244872999</c:v>
                </c:pt>
                <c:pt idx="441">
                  <c:v>0.48352039337158204</c:v>
                </c:pt>
                <c:pt idx="442">
                  <c:v>0.48365768432617201</c:v>
                </c:pt>
                <c:pt idx="443">
                  <c:v>0.48379405975341799</c:v>
                </c:pt>
                <c:pt idx="444">
                  <c:v>0.48392944335937499</c:v>
                </c:pt>
                <c:pt idx="445">
                  <c:v>0.48406387329101597</c:v>
                </c:pt>
                <c:pt idx="446">
                  <c:v>0.48419734954833998</c:v>
                </c:pt>
                <c:pt idx="447">
                  <c:v>0.48432987213134804</c:v>
                </c:pt>
                <c:pt idx="448">
                  <c:v>0.48446144104003896</c:v>
                </c:pt>
                <c:pt idx="449">
                  <c:v>0.48459213256835904</c:v>
                </c:pt>
                <c:pt idx="450">
                  <c:v>0.48472187042236298</c:v>
                </c:pt>
                <c:pt idx="451">
                  <c:v>0.48485069274902304</c:v>
                </c:pt>
                <c:pt idx="452">
                  <c:v>0.48497859954833999</c:v>
                </c:pt>
                <c:pt idx="453">
                  <c:v>0.48510559082031302</c:v>
                </c:pt>
                <c:pt idx="454">
                  <c:v>0.48523174285888698</c:v>
                </c:pt>
                <c:pt idx="455">
                  <c:v>0.48535694122314504</c:v>
                </c:pt>
                <c:pt idx="456">
                  <c:v>0.48548126220703097</c:v>
                </c:pt>
                <c:pt idx="457">
                  <c:v>0.48560470581054704</c:v>
                </c:pt>
                <c:pt idx="458">
                  <c:v>0.48572727203369098</c:v>
                </c:pt>
                <c:pt idx="459">
                  <c:v>0.48584899902343798</c:v>
                </c:pt>
                <c:pt idx="460">
                  <c:v>0.48596984863281301</c:v>
                </c:pt>
                <c:pt idx="461">
                  <c:v>0.48608982086181596</c:v>
                </c:pt>
                <c:pt idx="462">
                  <c:v>0.486208915710449</c:v>
                </c:pt>
                <c:pt idx="463">
                  <c:v>0.48632720947265595</c:v>
                </c:pt>
                <c:pt idx="464">
                  <c:v>0.48644470214843799</c:v>
                </c:pt>
                <c:pt idx="465">
                  <c:v>0.48656127929687498</c:v>
                </c:pt>
                <c:pt idx="466">
                  <c:v>0.486677055358887</c:v>
                </c:pt>
                <c:pt idx="467">
                  <c:v>0.48679203033447299</c:v>
                </c:pt>
                <c:pt idx="468">
                  <c:v>0.48690620422363301</c:v>
                </c:pt>
                <c:pt idx="469">
                  <c:v>0.48701950073242201</c:v>
                </c:pt>
                <c:pt idx="470">
                  <c:v>0.487132034301758</c:v>
                </c:pt>
                <c:pt idx="471">
                  <c:v>0.48724380493164099</c:v>
                </c:pt>
                <c:pt idx="472">
                  <c:v>0.48735473632812498</c:v>
                </c:pt>
                <c:pt idx="473">
                  <c:v>0.487464866638184</c:v>
                </c:pt>
                <c:pt idx="474">
                  <c:v>0.487574195861816</c:v>
                </c:pt>
                <c:pt idx="475">
                  <c:v>0.48768280029296901</c:v>
                </c:pt>
                <c:pt idx="476">
                  <c:v>0.48779060363769505</c:v>
                </c:pt>
                <c:pt idx="477">
                  <c:v>0.48789760589599601</c:v>
                </c:pt>
                <c:pt idx="478">
                  <c:v>0.48800388336181599</c:v>
                </c:pt>
                <c:pt idx="479">
                  <c:v>0.48810943603515594</c:v>
                </c:pt>
                <c:pt idx="480">
                  <c:v>0.48821418762207003</c:v>
                </c:pt>
                <c:pt idx="481">
                  <c:v>0.48831821441650397</c:v>
                </c:pt>
                <c:pt idx="482">
                  <c:v>0.488421440124512</c:v>
                </c:pt>
                <c:pt idx="483">
                  <c:v>0.48852401733398404</c:v>
                </c:pt>
                <c:pt idx="484">
                  <c:v>0.48862579345703094</c:v>
                </c:pt>
                <c:pt idx="485">
                  <c:v>0.48872688293457001</c:v>
                </c:pt>
                <c:pt idx="486">
                  <c:v>0.48882720947265595</c:v>
                </c:pt>
                <c:pt idx="487">
                  <c:v>0.48892681121826198</c:v>
                </c:pt>
                <c:pt idx="488">
                  <c:v>0.489025726318359</c:v>
                </c:pt>
                <c:pt idx="489">
                  <c:v>0.48912391662597698</c:v>
                </c:pt>
                <c:pt idx="490">
                  <c:v>0.48922145843505904</c:v>
                </c:pt>
                <c:pt idx="491">
                  <c:v>0.48931823730468799</c:v>
                </c:pt>
                <c:pt idx="492">
                  <c:v>0.48941432952880903</c:v>
                </c:pt>
                <c:pt idx="493">
                  <c:v>0.48950977325439504</c:v>
                </c:pt>
                <c:pt idx="494">
                  <c:v>0.48960445404052699</c:v>
                </c:pt>
                <c:pt idx="495">
                  <c:v>0.48969848632812502</c:v>
                </c:pt>
                <c:pt idx="496">
                  <c:v>0.489791870117188</c:v>
                </c:pt>
                <c:pt idx="497">
                  <c:v>0.48988452911377001</c:v>
                </c:pt>
                <c:pt idx="498">
                  <c:v>0.489976577758789</c:v>
                </c:pt>
                <c:pt idx="499">
                  <c:v>0.49006790161132796</c:v>
                </c:pt>
                <c:pt idx="500">
                  <c:v>0.49015861511230496</c:v>
                </c:pt>
                <c:pt idx="501">
                  <c:v>0.49024864196777301</c:v>
                </c:pt>
                <c:pt idx="502">
                  <c:v>0.49033802032470702</c:v>
                </c:pt>
                <c:pt idx="503">
                  <c:v>0.490426750183105</c:v>
                </c:pt>
                <c:pt idx="504">
                  <c:v>0.49051490783691398</c:v>
                </c:pt>
                <c:pt idx="505">
                  <c:v>0.49060234069824199</c:v>
                </c:pt>
                <c:pt idx="506">
                  <c:v>0.49068916320800804</c:v>
                </c:pt>
                <c:pt idx="507">
                  <c:v>0.49077533721923799</c:v>
                </c:pt>
                <c:pt idx="508">
                  <c:v>0.49086093902587896</c:v>
                </c:pt>
                <c:pt idx="509">
                  <c:v>0.490945892333984</c:v>
                </c:pt>
                <c:pt idx="510">
                  <c:v>0.49103023529052697</c:v>
                </c:pt>
                <c:pt idx="511">
                  <c:v>0.49111392974853502</c:v>
                </c:pt>
                <c:pt idx="512">
                  <c:v>0.49119705200195296</c:v>
                </c:pt>
                <c:pt idx="513">
                  <c:v>0.491279563903809</c:v>
                </c:pt>
                <c:pt idx="514">
                  <c:v>0.49136146545410198</c:v>
                </c:pt>
                <c:pt idx="515">
                  <c:v>0.49144275665283205</c:v>
                </c:pt>
                <c:pt idx="516">
                  <c:v>0.49152343749999999</c:v>
                </c:pt>
                <c:pt idx="517">
                  <c:v>0.49160354614257801</c:v>
                </c:pt>
                <c:pt idx="518">
                  <c:v>0.49168308258056598</c:v>
                </c:pt>
                <c:pt idx="519">
                  <c:v>0.49176204681396496</c:v>
                </c:pt>
                <c:pt idx="520">
                  <c:v>0.49184040069580098</c:v>
                </c:pt>
                <c:pt idx="521">
                  <c:v>0.49191818237304702</c:v>
                </c:pt>
                <c:pt idx="522">
                  <c:v>0.49199535369872999</c:v>
                </c:pt>
                <c:pt idx="523">
                  <c:v>0.49207202911377002</c:v>
                </c:pt>
                <c:pt idx="524">
                  <c:v>0.49214809417724603</c:v>
                </c:pt>
                <c:pt idx="525">
                  <c:v>0.49222362518310497</c:v>
                </c:pt>
                <c:pt idx="526">
                  <c:v>0.49229862213134801</c:v>
                </c:pt>
                <c:pt idx="527">
                  <c:v>0.49237300872802697</c:v>
                </c:pt>
                <c:pt idx="528">
                  <c:v>0.49244686126708997</c:v>
                </c:pt>
                <c:pt idx="529">
                  <c:v>0.49252017974853501</c:v>
                </c:pt>
                <c:pt idx="530">
                  <c:v>0.49259296417236298</c:v>
                </c:pt>
                <c:pt idx="531">
                  <c:v>0.49266517639160201</c:v>
                </c:pt>
                <c:pt idx="532">
                  <c:v>0.49273685455322302</c:v>
                </c:pt>
                <c:pt idx="533">
                  <c:v>0.49280803680419899</c:v>
                </c:pt>
                <c:pt idx="534">
                  <c:v>0.49287864685058602</c:v>
                </c:pt>
                <c:pt idx="535">
                  <c:v>0.49294876098632801</c:v>
                </c:pt>
                <c:pt idx="536">
                  <c:v>0.49301834106445297</c:v>
                </c:pt>
                <c:pt idx="537">
                  <c:v>0.49308738708496103</c:v>
                </c:pt>
                <c:pt idx="538">
                  <c:v>0.49315593719482398</c:v>
                </c:pt>
                <c:pt idx="539">
                  <c:v>0.49322399139404299</c:v>
                </c:pt>
                <c:pt idx="540">
                  <c:v>0.49329151153564504</c:v>
                </c:pt>
                <c:pt idx="541">
                  <c:v>0.49335853576660199</c:v>
                </c:pt>
                <c:pt idx="542">
                  <c:v>0.493425064086914</c:v>
                </c:pt>
                <c:pt idx="543">
                  <c:v>0.49349105834960905</c:v>
                </c:pt>
                <c:pt idx="544">
                  <c:v>0.49355659484863301</c:v>
                </c:pt>
                <c:pt idx="545">
                  <c:v>0.49362159729003902</c:v>
                </c:pt>
                <c:pt idx="546">
                  <c:v>0.49368610382080097</c:v>
                </c:pt>
                <c:pt idx="547">
                  <c:v>0.49375015258789096</c:v>
                </c:pt>
                <c:pt idx="548">
                  <c:v>0.49381366729736298</c:v>
                </c:pt>
                <c:pt idx="549">
                  <c:v>0.49387680053710903</c:v>
                </c:pt>
                <c:pt idx="550">
                  <c:v>0.49393936157226598</c:v>
                </c:pt>
                <c:pt idx="551">
                  <c:v>0.49400146484375002</c:v>
                </c:pt>
                <c:pt idx="552">
                  <c:v>0.494063148498535</c:v>
                </c:pt>
                <c:pt idx="553">
                  <c:v>0.49412429809570296</c:v>
                </c:pt>
                <c:pt idx="554">
                  <c:v>0.49418498992919901</c:v>
                </c:pt>
                <c:pt idx="555">
                  <c:v>0.49424526214599601</c:v>
                </c:pt>
                <c:pt idx="556">
                  <c:v>0.49430503845214802</c:v>
                </c:pt>
                <c:pt idx="557">
                  <c:v>0.494364356994629</c:v>
                </c:pt>
                <c:pt idx="558">
                  <c:v>0.49442321777343801</c:v>
                </c:pt>
                <c:pt idx="559">
                  <c:v>0.49448162078857399</c:v>
                </c:pt>
                <c:pt idx="560">
                  <c:v>0.49453964233398401</c:v>
                </c:pt>
                <c:pt idx="561">
                  <c:v>0.494597129821777</c:v>
                </c:pt>
                <c:pt idx="562">
                  <c:v>0.49465423583984403</c:v>
                </c:pt>
                <c:pt idx="563">
                  <c:v>0.494710845947266</c:v>
                </c:pt>
                <c:pt idx="564">
                  <c:v>0.494767074584961</c:v>
                </c:pt>
                <c:pt idx="565">
                  <c:v>0.494822807312012</c:v>
                </c:pt>
                <c:pt idx="566">
                  <c:v>0.49487812042236301</c:v>
                </c:pt>
                <c:pt idx="567">
                  <c:v>0.49493301391601596</c:v>
                </c:pt>
                <c:pt idx="568">
                  <c:v>0.494987525939941</c:v>
                </c:pt>
                <c:pt idx="569">
                  <c:v>0.49504154205322304</c:v>
                </c:pt>
                <c:pt idx="570">
                  <c:v>0.49509513854980497</c:v>
                </c:pt>
                <c:pt idx="571">
                  <c:v>0.49514835357666004</c:v>
                </c:pt>
                <c:pt idx="572">
                  <c:v>0.49520111083984403</c:v>
                </c:pt>
                <c:pt idx="573">
                  <c:v>0.49525348663330099</c:v>
                </c:pt>
                <c:pt idx="574">
                  <c:v>0.495305442810059</c:v>
                </c:pt>
                <c:pt idx="575">
                  <c:v>0.49535697937011697</c:v>
                </c:pt>
                <c:pt idx="576">
                  <c:v>0.49540813446044901</c:v>
                </c:pt>
                <c:pt idx="577">
                  <c:v>0.49545886993408206</c:v>
                </c:pt>
                <c:pt idx="578">
                  <c:v>0.49550918579101599</c:v>
                </c:pt>
                <c:pt idx="579">
                  <c:v>0.49555912017822301</c:v>
                </c:pt>
                <c:pt idx="580">
                  <c:v>0.49560863494872998</c:v>
                </c:pt>
                <c:pt idx="581">
                  <c:v>0.49565780639648405</c:v>
                </c:pt>
                <c:pt idx="582">
                  <c:v>0.49570655822753901</c:v>
                </c:pt>
                <c:pt idx="583">
                  <c:v>0.49575489044189502</c:v>
                </c:pt>
                <c:pt idx="584">
                  <c:v>0.49580284118652301</c:v>
                </c:pt>
                <c:pt idx="585">
                  <c:v>0.495850448608398</c:v>
                </c:pt>
                <c:pt idx="586">
                  <c:v>0.49589763641357398</c:v>
                </c:pt>
                <c:pt idx="587">
                  <c:v>0.495944442749023</c:v>
                </c:pt>
                <c:pt idx="588">
                  <c:v>0.49599090576171906</c:v>
                </c:pt>
                <c:pt idx="589">
                  <c:v>0.49603694915771501</c:v>
                </c:pt>
                <c:pt idx="590">
                  <c:v>0.49608264923095702</c:v>
                </c:pt>
                <c:pt idx="591">
                  <c:v>0.49612796783447299</c:v>
                </c:pt>
                <c:pt idx="592">
                  <c:v>0.49617286682128897</c:v>
                </c:pt>
                <c:pt idx="593">
                  <c:v>0.49621749877929699</c:v>
                </c:pt>
                <c:pt idx="594">
                  <c:v>0.49626167297363305</c:v>
                </c:pt>
                <c:pt idx="595">
                  <c:v>0.49630554199218802</c:v>
                </c:pt>
                <c:pt idx="596">
                  <c:v>0.49634902954101601</c:v>
                </c:pt>
                <c:pt idx="597">
                  <c:v>0.49639217376708999</c:v>
                </c:pt>
                <c:pt idx="598">
                  <c:v>0.49643489837646498</c:v>
                </c:pt>
                <c:pt idx="599">
                  <c:v>0.49647739410400399</c:v>
                </c:pt>
                <c:pt idx="600">
                  <c:v>0.49651943206787102</c:v>
                </c:pt>
                <c:pt idx="601">
                  <c:v>0.496561126708984</c:v>
                </c:pt>
                <c:pt idx="602">
                  <c:v>0.496602516174316</c:v>
                </c:pt>
                <c:pt idx="603">
                  <c:v>0.49664356231689505</c:v>
                </c:pt>
                <c:pt idx="604">
                  <c:v>0.49668418884277299</c:v>
                </c:pt>
                <c:pt idx="605">
                  <c:v>0.496724586486816</c:v>
                </c:pt>
                <c:pt idx="606">
                  <c:v>0.49676456451416001</c:v>
                </c:pt>
                <c:pt idx="607">
                  <c:v>0.49680423736572299</c:v>
                </c:pt>
                <c:pt idx="608">
                  <c:v>0.49684352874755899</c:v>
                </c:pt>
                <c:pt idx="609">
                  <c:v>0.49688255310058599</c:v>
                </c:pt>
                <c:pt idx="610">
                  <c:v>0.49692119598388701</c:v>
                </c:pt>
                <c:pt idx="611">
                  <c:v>0.49695953369140594</c:v>
                </c:pt>
                <c:pt idx="612">
                  <c:v>0.496997566223145</c:v>
                </c:pt>
                <c:pt idx="613">
                  <c:v>0.49703525543212895</c:v>
                </c:pt>
                <c:pt idx="614">
                  <c:v>0.49707260131835901</c:v>
                </c:pt>
                <c:pt idx="615">
                  <c:v>0.497109603881836</c:v>
                </c:pt>
                <c:pt idx="616">
                  <c:v>0.49714637756347702</c:v>
                </c:pt>
                <c:pt idx="617">
                  <c:v>0.49718273162841797</c:v>
                </c:pt>
                <c:pt idx="618">
                  <c:v>0.49721881866455098</c:v>
                </c:pt>
                <c:pt idx="619">
                  <c:v>0.497254600524902</c:v>
                </c:pt>
                <c:pt idx="620">
                  <c:v>0.49729007720947299</c:v>
                </c:pt>
                <c:pt idx="621">
                  <c:v>0.49732517242431595</c:v>
                </c:pt>
                <c:pt idx="622">
                  <c:v>0.49736003875732399</c:v>
                </c:pt>
                <c:pt idx="623">
                  <c:v>0.49739456176757796</c:v>
                </c:pt>
                <c:pt idx="624">
                  <c:v>0.49742881774902303</c:v>
                </c:pt>
                <c:pt idx="625">
                  <c:v>0.49746273040771499</c:v>
                </c:pt>
                <c:pt idx="626">
                  <c:v>0.49749633789062497</c:v>
                </c:pt>
                <c:pt idx="627">
                  <c:v>0.497529678344727</c:v>
                </c:pt>
                <c:pt idx="628">
                  <c:v>0.49756271362304699</c:v>
                </c:pt>
                <c:pt idx="629">
                  <c:v>0.49759540557861298</c:v>
                </c:pt>
                <c:pt idx="630">
                  <c:v>0.49762786865234404</c:v>
                </c:pt>
                <c:pt idx="631">
                  <c:v>0.49765998840332004</c:v>
                </c:pt>
                <c:pt idx="632">
                  <c:v>0.49769184112548798</c:v>
                </c:pt>
                <c:pt idx="633">
                  <c:v>0.49772338867187499</c:v>
                </c:pt>
                <c:pt idx="634">
                  <c:v>0.49775470733642602</c:v>
                </c:pt>
                <c:pt idx="635">
                  <c:v>0.49778568267822298</c:v>
                </c:pt>
                <c:pt idx="636">
                  <c:v>0.49781635284423797</c:v>
                </c:pt>
                <c:pt idx="637">
                  <c:v>0.497846832275391</c:v>
                </c:pt>
                <c:pt idx="638">
                  <c:v>0.49787696838378898</c:v>
                </c:pt>
                <c:pt idx="639">
                  <c:v>0.49790683746337899</c:v>
                </c:pt>
                <c:pt idx="640">
                  <c:v>0.49793640136718798</c:v>
                </c:pt>
                <c:pt idx="641">
                  <c:v>0.497965698242188</c:v>
                </c:pt>
                <c:pt idx="642">
                  <c:v>0.49799476623535199</c:v>
                </c:pt>
                <c:pt idx="643">
                  <c:v>0.498023529052734</c:v>
                </c:pt>
                <c:pt idx="644">
                  <c:v>0.498052024841309</c:v>
                </c:pt>
                <c:pt idx="645">
                  <c:v>0.498080253601074</c:v>
                </c:pt>
                <c:pt idx="646">
                  <c:v>0.49810821533203098</c:v>
                </c:pt>
                <c:pt idx="647">
                  <c:v>0.49813587188720704</c:v>
                </c:pt>
                <c:pt idx="648">
                  <c:v>0.49816333770752003</c:v>
                </c:pt>
                <c:pt idx="649">
                  <c:v>0.49819049835205098</c:v>
                </c:pt>
                <c:pt idx="650">
                  <c:v>0.49821739196777304</c:v>
                </c:pt>
                <c:pt idx="651">
                  <c:v>0.49824405670166</c:v>
                </c:pt>
                <c:pt idx="652">
                  <c:v>0.49827041625976598</c:v>
                </c:pt>
                <c:pt idx="653">
                  <c:v>0.498296585083008</c:v>
                </c:pt>
                <c:pt idx="654">
                  <c:v>0.49832241058349602</c:v>
                </c:pt>
                <c:pt idx="655">
                  <c:v>0.49834804534912103</c:v>
                </c:pt>
                <c:pt idx="656">
                  <c:v>0.49837341308593802</c:v>
                </c:pt>
                <c:pt idx="657">
                  <c:v>0.49839851379394501</c:v>
                </c:pt>
                <c:pt idx="658">
                  <c:v>0.49842338562011695</c:v>
                </c:pt>
                <c:pt idx="659">
                  <c:v>0.49844799041747995</c:v>
                </c:pt>
                <c:pt idx="660">
                  <c:v>0.49847240447997998</c:v>
                </c:pt>
                <c:pt idx="661">
                  <c:v>0.498496551513672</c:v>
                </c:pt>
                <c:pt idx="662">
                  <c:v>0.49852043151855496</c:v>
                </c:pt>
                <c:pt idx="663">
                  <c:v>0.49854404449462897</c:v>
                </c:pt>
                <c:pt idx="664">
                  <c:v>0.49856746673583996</c:v>
                </c:pt>
                <c:pt idx="665">
                  <c:v>0.49859066009521497</c:v>
                </c:pt>
                <c:pt idx="666">
                  <c:v>0.49861358642578096</c:v>
                </c:pt>
                <c:pt idx="667">
                  <c:v>0.49863620758056598</c:v>
                </c:pt>
                <c:pt idx="668">
                  <c:v>0.49865867614746101</c:v>
                </c:pt>
                <c:pt idx="669">
                  <c:v>0.49868091583252006</c:v>
                </c:pt>
                <c:pt idx="670">
                  <c:v>0.49870292663574195</c:v>
                </c:pt>
                <c:pt idx="671">
                  <c:v>0.49872463226318403</c:v>
                </c:pt>
                <c:pt idx="672">
                  <c:v>0.49874618530273401</c:v>
                </c:pt>
                <c:pt idx="673">
                  <c:v>0.49876747131347698</c:v>
                </c:pt>
                <c:pt idx="674">
                  <c:v>0.49878852844238303</c:v>
                </c:pt>
                <c:pt idx="675">
                  <c:v>0.49880935668945298</c:v>
                </c:pt>
                <c:pt idx="676">
                  <c:v>0.49883003234863305</c:v>
                </c:pt>
                <c:pt idx="677">
                  <c:v>0.49885040283203097</c:v>
                </c:pt>
                <c:pt idx="678">
                  <c:v>0.49887058258056599</c:v>
                </c:pt>
                <c:pt idx="679">
                  <c:v>0.49889053344726597</c:v>
                </c:pt>
                <c:pt idx="680">
                  <c:v>0.49891025543212897</c:v>
                </c:pt>
                <c:pt idx="681">
                  <c:v>0.49892978668212895</c:v>
                </c:pt>
                <c:pt idx="682">
                  <c:v>0.49894908905029295</c:v>
                </c:pt>
                <c:pt idx="683">
                  <c:v>0.49896816253662102</c:v>
                </c:pt>
                <c:pt idx="684">
                  <c:v>0.49898704528808602</c:v>
                </c:pt>
                <c:pt idx="685">
                  <c:v>0.49900569915771498</c:v>
                </c:pt>
                <c:pt idx="686">
                  <c:v>0.49902408599853504</c:v>
                </c:pt>
                <c:pt idx="687">
                  <c:v>0.499042320251465</c:v>
                </c:pt>
                <c:pt idx="688">
                  <c:v>0.49906036376953095</c:v>
                </c:pt>
                <c:pt idx="689">
                  <c:v>0.49907817840576202</c:v>
                </c:pt>
                <c:pt idx="690">
                  <c:v>0.49909576416015594</c:v>
                </c:pt>
                <c:pt idx="691">
                  <c:v>0.49911319732666004</c:v>
                </c:pt>
                <c:pt idx="692">
                  <c:v>0.49913036346435496</c:v>
                </c:pt>
                <c:pt idx="693">
                  <c:v>0.49914741516113303</c:v>
                </c:pt>
                <c:pt idx="694">
                  <c:v>0.49916419982910198</c:v>
                </c:pt>
                <c:pt idx="695">
                  <c:v>0.49918079376220703</c:v>
                </c:pt>
                <c:pt idx="696">
                  <c:v>0.49919715881347698</c:v>
                </c:pt>
                <c:pt idx="697">
                  <c:v>0.49921333312988303</c:v>
                </c:pt>
                <c:pt idx="698">
                  <c:v>0.49922935485839803</c:v>
                </c:pt>
                <c:pt idx="699">
                  <c:v>0.499245147705078</c:v>
                </c:pt>
                <c:pt idx="700">
                  <c:v>0.49926074981689506</c:v>
                </c:pt>
                <c:pt idx="701">
                  <c:v>0.49927612304687502</c:v>
                </c:pt>
                <c:pt idx="702">
                  <c:v>0.49929134368896499</c:v>
                </c:pt>
                <c:pt idx="703">
                  <c:v>0.49930637359619096</c:v>
                </c:pt>
                <c:pt idx="704">
                  <c:v>0.49932121276855496</c:v>
                </c:pt>
                <c:pt idx="705">
                  <c:v>0.499335861206055</c:v>
                </c:pt>
                <c:pt idx="706">
                  <c:v>0.49935031890869097</c:v>
                </c:pt>
                <c:pt idx="707">
                  <c:v>0.49936454772949196</c:v>
                </c:pt>
                <c:pt idx="708">
                  <c:v>0.49937862396240201</c:v>
                </c:pt>
                <c:pt idx="709">
                  <c:v>0.49939254760742202</c:v>
                </c:pt>
                <c:pt idx="710">
                  <c:v>0.49940628051757796</c:v>
                </c:pt>
                <c:pt idx="711">
                  <c:v>0.499419746398926</c:v>
                </c:pt>
                <c:pt idx="712">
                  <c:v>0.49943309783935497</c:v>
                </c:pt>
                <c:pt idx="713">
                  <c:v>0.49944625854492203</c:v>
                </c:pt>
                <c:pt idx="714">
                  <c:v>0.49945922851562502</c:v>
                </c:pt>
                <c:pt idx="715">
                  <c:v>0.49947204589843802</c:v>
                </c:pt>
                <c:pt idx="716">
                  <c:v>0.49948467254638701</c:v>
                </c:pt>
                <c:pt idx="717">
                  <c:v>0.49949710845947304</c:v>
                </c:pt>
                <c:pt idx="718">
                  <c:v>0.49950939178466797</c:v>
                </c:pt>
                <c:pt idx="719">
                  <c:v>0.49952148437499999</c:v>
                </c:pt>
                <c:pt idx="720">
                  <c:v>0.49953338623046906</c:v>
                </c:pt>
                <c:pt idx="721">
                  <c:v>0.49954513549804702</c:v>
                </c:pt>
                <c:pt idx="722">
                  <c:v>0.499556732177734</c:v>
                </c:pt>
                <c:pt idx="723">
                  <c:v>0.49956809997558599</c:v>
                </c:pt>
                <c:pt idx="724">
                  <c:v>0.49957931518554699</c:v>
                </c:pt>
                <c:pt idx="725">
                  <c:v>0.49959037780761695</c:v>
                </c:pt>
                <c:pt idx="726">
                  <c:v>0.49960128784179703</c:v>
                </c:pt>
                <c:pt idx="727">
                  <c:v>0.49961200714111298</c:v>
                </c:pt>
                <c:pt idx="728">
                  <c:v>0.499622573852539</c:v>
                </c:pt>
                <c:pt idx="729">
                  <c:v>0.499632949829102</c:v>
                </c:pt>
                <c:pt idx="730">
                  <c:v>0.49964317321777302</c:v>
                </c:pt>
                <c:pt idx="731">
                  <c:v>0.49965328216552701</c:v>
                </c:pt>
                <c:pt idx="732">
                  <c:v>0.49966320037841799</c:v>
                </c:pt>
                <c:pt idx="733">
                  <c:v>0.49967288970947299</c:v>
                </c:pt>
                <c:pt idx="734">
                  <c:v>0.49968246459960902</c:v>
                </c:pt>
                <c:pt idx="735">
                  <c:v>0.49969188690185495</c:v>
                </c:pt>
                <c:pt idx="736">
                  <c:v>0.49970111846923798</c:v>
                </c:pt>
                <c:pt idx="737">
                  <c:v>0.49971023559570299</c:v>
                </c:pt>
                <c:pt idx="738">
                  <c:v>0.49971923828124998</c:v>
                </c:pt>
                <c:pt idx="739">
                  <c:v>0.49972797393798801</c:v>
                </c:pt>
                <c:pt idx="740">
                  <c:v>0.49973663330078094</c:v>
                </c:pt>
                <c:pt idx="741">
                  <c:v>0.49974510192871102</c:v>
                </c:pt>
                <c:pt idx="742">
                  <c:v>0.49975341796875</c:v>
                </c:pt>
                <c:pt idx="743">
                  <c:v>0.49976158142089799</c:v>
                </c:pt>
                <c:pt idx="744">
                  <c:v>0.49976959228515594</c:v>
                </c:pt>
                <c:pt idx="745">
                  <c:v>0.49977748870849603</c:v>
                </c:pt>
                <c:pt idx="746">
                  <c:v>0.49978515624999997</c:v>
                </c:pt>
                <c:pt idx="747">
                  <c:v>0.49979274749755903</c:v>
                </c:pt>
                <c:pt idx="748">
                  <c:v>0.49980018615722699</c:v>
                </c:pt>
                <c:pt idx="749">
                  <c:v>0.49980743408203099</c:v>
                </c:pt>
                <c:pt idx="750">
                  <c:v>0.49981456756591797</c:v>
                </c:pt>
                <c:pt idx="751">
                  <c:v>0.49982154846191401</c:v>
                </c:pt>
                <c:pt idx="752">
                  <c:v>0.49982837677002001</c:v>
                </c:pt>
                <c:pt idx="753">
                  <c:v>0.49983509063720705</c:v>
                </c:pt>
                <c:pt idx="754">
                  <c:v>0.49984165191650398</c:v>
                </c:pt>
                <c:pt idx="755">
                  <c:v>0.49984802246093801</c:v>
                </c:pt>
                <c:pt idx="756">
                  <c:v>0.49985427856445297</c:v>
                </c:pt>
                <c:pt idx="757">
                  <c:v>0.49986042022705102</c:v>
                </c:pt>
                <c:pt idx="758">
                  <c:v>0.49986637115478499</c:v>
                </c:pt>
                <c:pt idx="759">
                  <c:v>0.49987224578857403</c:v>
                </c:pt>
                <c:pt idx="760">
                  <c:v>0.4998779296875</c:v>
                </c:pt>
                <c:pt idx="761">
                  <c:v>0.499883499145508</c:v>
                </c:pt>
                <c:pt idx="762">
                  <c:v>0.49988895416259799</c:v>
                </c:pt>
                <c:pt idx="763">
                  <c:v>0.49989418029785199</c:v>
                </c:pt>
                <c:pt idx="764">
                  <c:v>0.49989936828613302</c:v>
                </c:pt>
                <c:pt idx="765">
                  <c:v>0.49990436553955098</c:v>
                </c:pt>
                <c:pt idx="766">
                  <c:v>0.49990924835205097</c:v>
                </c:pt>
                <c:pt idx="767">
                  <c:v>0.499914016723633</c:v>
                </c:pt>
                <c:pt idx="768">
                  <c:v>0.49991859436035196</c:v>
                </c:pt>
                <c:pt idx="769">
                  <c:v>0.49992313385009801</c:v>
                </c:pt>
                <c:pt idx="770">
                  <c:v>0.49992744445800802</c:v>
                </c:pt>
                <c:pt idx="771">
                  <c:v>0.49993167877197303</c:v>
                </c:pt>
                <c:pt idx="772">
                  <c:v>0.499935760498047</c:v>
                </c:pt>
                <c:pt idx="773">
                  <c:v>0.49993976593017597</c:v>
                </c:pt>
                <c:pt idx="774">
                  <c:v>0.49994358062744099</c:v>
                </c:pt>
                <c:pt idx="775">
                  <c:v>0.49994731903076201</c:v>
                </c:pt>
                <c:pt idx="776">
                  <c:v>0.49995086669921901</c:v>
                </c:pt>
                <c:pt idx="777">
                  <c:v>0.49995433807372996</c:v>
                </c:pt>
                <c:pt idx="778">
                  <c:v>0.49995765686035198</c:v>
                </c:pt>
                <c:pt idx="779">
                  <c:v>0.49996089935302701</c:v>
                </c:pt>
                <c:pt idx="780">
                  <c:v>0.49996395111083997</c:v>
                </c:pt>
                <c:pt idx="781">
                  <c:v>0.49996692657470704</c:v>
                </c:pt>
                <c:pt idx="782">
                  <c:v>0.49996974945068401</c:v>
                </c:pt>
                <c:pt idx="783">
                  <c:v>0.49997245788574196</c:v>
                </c:pt>
                <c:pt idx="784">
                  <c:v>0.499975051879883</c:v>
                </c:pt>
                <c:pt idx="785">
                  <c:v>0.49997753143310497</c:v>
                </c:pt>
                <c:pt idx="786">
                  <c:v>0.49997989654541003</c:v>
                </c:pt>
                <c:pt idx="787">
                  <c:v>0.49998214721679701</c:v>
                </c:pt>
                <c:pt idx="788">
                  <c:v>0.49998424530029295</c:v>
                </c:pt>
                <c:pt idx="789">
                  <c:v>0.49998622894287104</c:v>
                </c:pt>
                <c:pt idx="790">
                  <c:v>0.49998813629150396</c:v>
                </c:pt>
                <c:pt idx="791">
                  <c:v>0.49998985290527304</c:v>
                </c:pt>
                <c:pt idx="792">
                  <c:v>0.49999153137207003</c:v>
                </c:pt>
                <c:pt idx="793">
                  <c:v>0.49999305725097698</c:v>
                </c:pt>
                <c:pt idx="794">
                  <c:v>0.49999446868896497</c:v>
                </c:pt>
                <c:pt idx="795">
                  <c:v>0.49999580383300801</c:v>
                </c:pt>
                <c:pt idx="796">
                  <c:v>0.49999698638916001</c:v>
                </c:pt>
                <c:pt idx="797">
                  <c:v>0.49999805450439505</c:v>
                </c:pt>
                <c:pt idx="798">
                  <c:v>0.5</c:v>
                </c:pt>
                <c:pt idx="799">
                  <c:v>0.5</c:v>
                </c:pt>
                <c:pt idx="800">
                  <c:v>0.50249999999999995</c:v>
                </c:pt>
                <c:pt idx="801">
                  <c:v>0.505</c:v>
                </c:pt>
                <c:pt idx="802">
                  <c:v>0.50749999999999995</c:v>
                </c:pt>
                <c:pt idx="803">
                  <c:v>0.51</c:v>
                </c:pt>
                <c:pt idx="804">
                  <c:v>0.51249999999999996</c:v>
                </c:pt>
                <c:pt idx="805">
                  <c:v>0.51500000000000001</c:v>
                </c:pt>
                <c:pt idx="806">
                  <c:v>0.51749999999999996</c:v>
                </c:pt>
                <c:pt idx="807">
                  <c:v>0.52</c:v>
                </c:pt>
                <c:pt idx="808">
                  <c:v>0.52249999999999996</c:v>
                </c:pt>
                <c:pt idx="809">
                  <c:v>0.52500000000000002</c:v>
                </c:pt>
                <c:pt idx="810">
                  <c:v>0.52749999999999997</c:v>
                </c:pt>
                <c:pt idx="811">
                  <c:v>0.53</c:v>
                </c:pt>
                <c:pt idx="812">
                  <c:v>0.53249999999999997</c:v>
                </c:pt>
                <c:pt idx="813">
                  <c:v>0.53500000000000003</c:v>
                </c:pt>
                <c:pt idx="814">
                  <c:v>0.53749999999999998</c:v>
                </c:pt>
                <c:pt idx="815">
                  <c:v>0.54</c:v>
                </c:pt>
                <c:pt idx="816">
                  <c:v>0.54249999999999998</c:v>
                </c:pt>
                <c:pt idx="817">
                  <c:v>0.54500000000000004</c:v>
                </c:pt>
                <c:pt idx="818">
                  <c:v>0.54749999999999999</c:v>
                </c:pt>
                <c:pt idx="819">
                  <c:v>0.55000000000000004</c:v>
                </c:pt>
                <c:pt idx="820">
                  <c:v>0.55249999999999999</c:v>
                </c:pt>
                <c:pt idx="821">
                  <c:v>0.55500000000000005</c:v>
                </c:pt>
                <c:pt idx="822">
                  <c:v>0.5575</c:v>
                </c:pt>
                <c:pt idx="823">
                  <c:v>0.56000000000000005</c:v>
                </c:pt>
                <c:pt idx="824">
                  <c:v>0.5625</c:v>
                </c:pt>
                <c:pt idx="825">
                  <c:v>0.56499999999999995</c:v>
                </c:pt>
                <c:pt idx="826">
                  <c:v>0.5675</c:v>
                </c:pt>
                <c:pt idx="827">
                  <c:v>0.56999999999999995</c:v>
                </c:pt>
                <c:pt idx="828">
                  <c:v>0.57250000000000001</c:v>
                </c:pt>
                <c:pt idx="829">
                  <c:v>0.57499999999999996</c:v>
                </c:pt>
                <c:pt idx="830">
                  <c:v>0.57750000000000001</c:v>
                </c:pt>
                <c:pt idx="831">
                  <c:v>0.57999999999999996</c:v>
                </c:pt>
                <c:pt idx="832">
                  <c:v>0.58250000000000002</c:v>
                </c:pt>
                <c:pt idx="833">
                  <c:v>0.58499999999999996</c:v>
                </c:pt>
                <c:pt idx="834">
                  <c:v>0.58750000000000002</c:v>
                </c:pt>
                <c:pt idx="835">
                  <c:v>0.59</c:v>
                </c:pt>
                <c:pt idx="836">
                  <c:v>0.59250000000000003</c:v>
                </c:pt>
                <c:pt idx="837">
                  <c:v>0.59499999999999997</c:v>
                </c:pt>
                <c:pt idx="838">
                  <c:v>0.59750000000000003</c:v>
                </c:pt>
                <c:pt idx="839">
                  <c:v>0.6</c:v>
                </c:pt>
                <c:pt idx="840">
                  <c:v>0.60250000000000004</c:v>
                </c:pt>
                <c:pt idx="841">
                  <c:v>0.60499999999999998</c:v>
                </c:pt>
                <c:pt idx="842">
                  <c:v>0.60750000000000004</c:v>
                </c:pt>
                <c:pt idx="843">
                  <c:v>0.61</c:v>
                </c:pt>
                <c:pt idx="844">
                  <c:v>0.61250000000000004</c:v>
                </c:pt>
                <c:pt idx="845">
                  <c:v>0.61499999999999999</c:v>
                </c:pt>
                <c:pt idx="846">
                  <c:v>0.61750000000000005</c:v>
                </c:pt>
                <c:pt idx="847">
                  <c:v>0.62</c:v>
                </c:pt>
                <c:pt idx="848">
                  <c:v>0.62250000000000005</c:v>
                </c:pt>
                <c:pt idx="849">
                  <c:v>0.625</c:v>
                </c:pt>
                <c:pt idx="850">
                  <c:v>0.62749999999999995</c:v>
                </c:pt>
                <c:pt idx="851">
                  <c:v>0.63</c:v>
                </c:pt>
                <c:pt idx="852">
                  <c:v>0.63249999999999995</c:v>
                </c:pt>
                <c:pt idx="853">
                  <c:v>0.63500000000000001</c:v>
                </c:pt>
                <c:pt idx="854">
                  <c:v>0.63749999999999996</c:v>
                </c:pt>
                <c:pt idx="855">
                  <c:v>0.64</c:v>
                </c:pt>
                <c:pt idx="856">
                  <c:v>0.64249999999999996</c:v>
                </c:pt>
                <c:pt idx="857">
                  <c:v>0.64500000000000002</c:v>
                </c:pt>
                <c:pt idx="858">
                  <c:v>0.64749999999999996</c:v>
                </c:pt>
                <c:pt idx="859">
                  <c:v>0.65</c:v>
                </c:pt>
                <c:pt idx="860">
                  <c:v>0.65249999999999997</c:v>
                </c:pt>
                <c:pt idx="861">
                  <c:v>0.65500000000000003</c:v>
                </c:pt>
                <c:pt idx="862">
                  <c:v>0.65749999999999997</c:v>
                </c:pt>
                <c:pt idx="863">
                  <c:v>0.66</c:v>
                </c:pt>
                <c:pt idx="864">
                  <c:v>0.66249999999999998</c:v>
                </c:pt>
                <c:pt idx="865">
                  <c:v>0.66500000000000004</c:v>
                </c:pt>
                <c:pt idx="866">
                  <c:v>0.66749999999999998</c:v>
                </c:pt>
                <c:pt idx="867">
                  <c:v>0.67</c:v>
                </c:pt>
                <c:pt idx="868">
                  <c:v>0.67249999999999999</c:v>
                </c:pt>
                <c:pt idx="869">
                  <c:v>0.67500000000000004</c:v>
                </c:pt>
                <c:pt idx="870">
                  <c:v>0.67749999999999999</c:v>
                </c:pt>
                <c:pt idx="871">
                  <c:v>0.68</c:v>
                </c:pt>
                <c:pt idx="872">
                  <c:v>0.6825</c:v>
                </c:pt>
                <c:pt idx="873">
                  <c:v>0.68500000000000005</c:v>
                </c:pt>
                <c:pt idx="874">
                  <c:v>0.6875</c:v>
                </c:pt>
                <c:pt idx="875">
                  <c:v>0.69</c:v>
                </c:pt>
                <c:pt idx="876">
                  <c:v>0.6925</c:v>
                </c:pt>
                <c:pt idx="877">
                  <c:v>0.69499999999999995</c:v>
                </c:pt>
                <c:pt idx="878">
                  <c:v>0.69750000000000001</c:v>
                </c:pt>
                <c:pt idx="879">
                  <c:v>0.7</c:v>
                </c:pt>
                <c:pt idx="880">
                  <c:v>0.70250000000000001</c:v>
                </c:pt>
                <c:pt idx="881">
                  <c:v>0.70499999999999996</c:v>
                </c:pt>
                <c:pt idx="882">
                  <c:v>0.70750000000000002</c:v>
                </c:pt>
                <c:pt idx="883">
                  <c:v>0.71</c:v>
                </c:pt>
                <c:pt idx="884">
                  <c:v>0.71250000000000002</c:v>
                </c:pt>
                <c:pt idx="885">
                  <c:v>0.71499999999999997</c:v>
                </c:pt>
                <c:pt idx="886">
                  <c:v>0.71750000000000003</c:v>
                </c:pt>
                <c:pt idx="887">
                  <c:v>0.72</c:v>
                </c:pt>
                <c:pt idx="888">
                  <c:v>0.72250000000000003</c:v>
                </c:pt>
                <c:pt idx="889">
                  <c:v>0.72499999999999998</c:v>
                </c:pt>
                <c:pt idx="890">
                  <c:v>0.72750000000000004</c:v>
                </c:pt>
                <c:pt idx="891">
                  <c:v>0.73</c:v>
                </c:pt>
                <c:pt idx="892">
                  <c:v>0.73250000000000004</c:v>
                </c:pt>
                <c:pt idx="893">
                  <c:v>0.73499999999999999</c:v>
                </c:pt>
                <c:pt idx="894">
                  <c:v>0.73750000000000004</c:v>
                </c:pt>
                <c:pt idx="895">
                  <c:v>0.74</c:v>
                </c:pt>
                <c:pt idx="896">
                  <c:v>0.74250000000000005</c:v>
                </c:pt>
                <c:pt idx="897">
                  <c:v>0.745</c:v>
                </c:pt>
                <c:pt idx="898">
                  <c:v>0.74750000000000005</c:v>
                </c:pt>
                <c:pt idx="899">
                  <c:v>0.75</c:v>
                </c:pt>
                <c:pt idx="900">
                  <c:v>0.75249999999999995</c:v>
                </c:pt>
                <c:pt idx="901">
                  <c:v>0.755</c:v>
                </c:pt>
                <c:pt idx="902">
                  <c:v>0.75749999999999995</c:v>
                </c:pt>
                <c:pt idx="903">
                  <c:v>0.76</c:v>
                </c:pt>
                <c:pt idx="904">
                  <c:v>0.76249999999999996</c:v>
                </c:pt>
                <c:pt idx="905">
                  <c:v>0.76500000000000001</c:v>
                </c:pt>
                <c:pt idx="906">
                  <c:v>0.76749999999999996</c:v>
                </c:pt>
                <c:pt idx="907">
                  <c:v>0.77</c:v>
                </c:pt>
                <c:pt idx="908">
                  <c:v>0.77249999999999996</c:v>
                </c:pt>
                <c:pt idx="909">
                  <c:v>0.77500000000000002</c:v>
                </c:pt>
                <c:pt idx="910">
                  <c:v>0.77749999999999997</c:v>
                </c:pt>
                <c:pt idx="911">
                  <c:v>0.78</c:v>
                </c:pt>
                <c:pt idx="912">
                  <c:v>0.78249999999999997</c:v>
                </c:pt>
                <c:pt idx="913">
                  <c:v>0.78500000000000003</c:v>
                </c:pt>
                <c:pt idx="914">
                  <c:v>0.78749999999999998</c:v>
                </c:pt>
                <c:pt idx="915">
                  <c:v>0.79</c:v>
                </c:pt>
                <c:pt idx="916">
                  <c:v>0.79249999999999998</c:v>
                </c:pt>
                <c:pt idx="917">
                  <c:v>0.79500000000000004</c:v>
                </c:pt>
                <c:pt idx="918">
                  <c:v>0.79749999999999999</c:v>
                </c:pt>
                <c:pt idx="919">
                  <c:v>0.8</c:v>
                </c:pt>
                <c:pt idx="920">
                  <c:v>0.80249999999999999</c:v>
                </c:pt>
                <c:pt idx="921">
                  <c:v>0.80500000000000005</c:v>
                </c:pt>
                <c:pt idx="922">
                  <c:v>0.8075</c:v>
                </c:pt>
                <c:pt idx="923">
                  <c:v>0.81</c:v>
                </c:pt>
                <c:pt idx="924">
                  <c:v>0.8125</c:v>
                </c:pt>
                <c:pt idx="925">
                  <c:v>0.81499999999999995</c:v>
                </c:pt>
                <c:pt idx="926">
                  <c:v>0.8175</c:v>
                </c:pt>
                <c:pt idx="927">
                  <c:v>0.82</c:v>
                </c:pt>
                <c:pt idx="928">
                  <c:v>0.82250000000000001</c:v>
                </c:pt>
                <c:pt idx="929">
                  <c:v>0.82499999999999996</c:v>
                </c:pt>
                <c:pt idx="930">
                  <c:v>0.82750000000000001</c:v>
                </c:pt>
                <c:pt idx="931">
                  <c:v>0.83</c:v>
                </c:pt>
                <c:pt idx="932">
                  <c:v>0.83250000000000002</c:v>
                </c:pt>
                <c:pt idx="933">
                  <c:v>0.83499999999999996</c:v>
                </c:pt>
                <c:pt idx="934">
                  <c:v>0.83750000000000002</c:v>
                </c:pt>
                <c:pt idx="935">
                  <c:v>0.84</c:v>
                </c:pt>
                <c:pt idx="936">
                  <c:v>0.84250000000000003</c:v>
                </c:pt>
                <c:pt idx="937">
                  <c:v>0.84499999999999997</c:v>
                </c:pt>
                <c:pt idx="938">
                  <c:v>0.84750000000000003</c:v>
                </c:pt>
                <c:pt idx="939">
                  <c:v>0.85</c:v>
                </c:pt>
                <c:pt idx="940">
                  <c:v>0.85250000000000004</c:v>
                </c:pt>
                <c:pt idx="941">
                  <c:v>0.85499999999999998</c:v>
                </c:pt>
                <c:pt idx="942">
                  <c:v>0.85750000000000004</c:v>
                </c:pt>
                <c:pt idx="943">
                  <c:v>0.86</c:v>
                </c:pt>
                <c:pt idx="944">
                  <c:v>0.86250000000000004</c:v>
                </c:pt>
                <c:pt idx="945">
                  <c:v>0.86499999999999999</c:v>
                </c:pt>
                <c:pt idx="946">
                  <c:v>0.86750000000000005</c:v>
                </c:pt>
                <c:pt idx="947">
                  <c:v>0.87</c:v>
                </c:pt>
                <c:pt idx="948">
                  <c:v>0.87250000000000005</c:v>
                </c:pt>
                <c:pt idx="949">
                  <c:v>0.875</c:v>
                </c:pt>
                <c:pt idx="950">
                  <c:v>0.87749999999999995</c:v>
                </c:pt>
                <c:pt idx="951">
                  <c:v>0.88</c:v>
                </c:pt>
                <c:pt idx="952">
                  <c:v>0.88249999999999995</c:v>
                </c:pt>
                <c:pt idx="953">
                  <c:v>0.88500000000000001</c:v>
                </c:pt>
                <c:pt idx="954">
                  <c:v>0.88749999999999996</c:v>
                </c:pt>
                <c:pt idx="955">
                  <c:v>0.89</c:v>
                </c:pt>
                <c:pt idx="956">
                  <c:v>0.89249999999999996</c:v>
                </c:pt>
                <c:pt idx="957">
                  <c:v>0.89500000000000002</c:v>
                </c:pt>
                <c:pt idx="958">
                  <c:v>0.89749999999999996</c:v>
                </c:pt>
                <c:pt idx="959">
                  <c:v>0.9</c:v>
                </c:pt>
                <c:pt idx="960">
                  <c:v>0.90249999999999997</c:v>
                </c:pt>
                <c:pt idx="961">
                  <c:v>0.90500000000000003</c:v>
                </c:pt>
                <c:pt idx="962">
                  <c:v>0.90749999999999997</c:v>
                </c:pt>
                <c:pt idx="963">
                  <c:v>0.91</c:v>
                </c:pt>
                <c:pt idx="964">
                  <c:v>0.91249999999999998</c:v>
                </c:pt>
                <c:pt idx="965">
                  <c:v>0.91500000000000004</c:v>
                </c:pt>
                <c:pt idx="966">
                  <c:v>0.91749999999999998</c:v>
                </c:pt>
                <c:pt idx="967">
                  <c:v>0.92</c:v>
                </c:pt>
                <c:pt idx="968">
                  <c:v>0.92249999999999999</c:v>
                </c:pt>
                <c:pt idx="969">
                  <c:v>0.92500000000000004</c:v>
                </c:pt>
                <c:pt idx="970">
                  <c:v>0.92749999999999999</c:v>
                </c:pt>
                <c:pt idx="971">
                  <c:v>0.93</c:v>
                </c:pt>
                <c:pt idx="972">
                  <c:v>0.9325</c:v>
                </c:pt>
                <c:pt idx="973">
                  <c:v>0.93500000000000005</c:v>
                </c:pt>
                <c:pt idx="974">
                  <c:v>0.9375</c:v>
                </c:pt>
                <c:pt idx="975">
                  <c:v>0.94</c:v>
                </c:pt>
                <c:pt idx="976">
                  <c:v>0.9425</c:v>
                </c:pt>
                <c:pt idx="977">
                  <c:v>0.94499999999999995</c:v>
                </c:pt>
                <c:pt idx="978">
                  <c:v>0.94750000000000001</c:v>
                </c:pt>
                <c:pt idx="979">
                  <c:v>0.95</c:v>
                </c:pt>
                <c:pt idx="980">
                  <c:v>0.95250000000000001</c:v>
                </c:pt>
                <c:pt idx="981">
                  <c:v>0.95499999999999996</c:v>
                </c:pt>
                <c:pt idx="982">
                  <c:v>0.95750000000000002</c:v>
                </c:pt>
                <c:pt idx="983">
                  <c:v>0.96</c:v>
                </c:pt>
                <c:pt idx="984">
                  <c:v>0.96250000000000002</c:v>
                </c:pt>
                <c:pt idx="985">
                  <c:v>0.96499999999999997</c:v>
                </c:pt>
                <c:pt idx="986">
                  <c:v>0.96750000000000003</c:v>
                </c:pt>
                <c:pt idx="987">
                  <c:v>0.97</c:v>
                </c:pt>
                <c:pt idx="988">
                  <c:v>0.97250000000000003</c:v>
                </c:pt>
                <c:pt idx="989">
                  <c:v>0.97499999999999998</c:v>
                </c:pt>
                <c:pt idx="990">
                  <c:v>0.97750000000000004</c:v>
                </c:pt>
                <c:pt idx="991">
                  <c:v>0.98</c:v>
                </c:pt>
                <c:pt idx="992">
                  <c:v>0.98250000000000004</c:v>
                </c:pt>
                <c:pt idx="993">
                  <c:v>0.98499999999999999</c:v>
                </c:pt>
                <c:pt idx="994">
                  <c:v>0.98750000000000004</c:v>
                </c:pt>
                <c:pt idx="995">
                  <c:v>0.99</c:v>
                </c:pt>
                <c:pt idx="996">
                  <c:v>0.99250000000000005</c:v>
                </c:pt>
                <c:pt idx="997">
                  <c:v>0.995</c:v>
                </c:pt>
                <c:pt idx="998">
                  <c:v>0.99748062133789106</c:v>
                </c:pt>
                <c:pt idx="999">
                  <c:v>0.99993728637695301</c:v>
                </c:pt>
                <c:pt idx="1000">
                  <c:v>1</c:v>
                </c:pt>
              </c:numCache>
            </c:numRef>
          </c:xVal>
          <c:yVal>
            <c:numRef>
              <c:f>'Expansion Choking'!$F$2:$F$1002</c:f>
              <c:numCache>
                <c:formatCode>General</c:formatCode>
                <c:ptCount val="1001"/>
                <c:pt idx="0">
                  <c:v>0.22257874906063099</c:v>
                </c:pt>
                <c:pt idx="1">
                  <c:v>0.22304226458072701</c:v>
                </c:pt>
                <c:pt idx="2">
                  <c:v>0.22350881993770599</c:v>
                </c:pt>
                <c:pt idx="3">
                  <c:v>0.22397843003272999</c:v>
                </c:pt>
                <c:pt idx="4">
                  <c:v>0.224451139569283</c:v>
                </c:pt>
                <c:pt idx="5">
                  <c:v>0.224927008152008</c:v>
                </c:pt>
                <c:pt idx="6">
                  <c:v>0.22540603578090701</c:v>
                </c:pt>
                <c:pt idx="7">
                  <c:v>0.225888267159462</c:v>
                </c:pt>
                <c:pt idx="8">
                  <c:v>0.226373761892319</c:v>
                </c:pt>
                <c:pt idx="9">
                  <c:v>0.22686253488063801</c:v>
                </c:pt>
                <c:pt idx="10">
                  <c:v>0.227354615926743</c:v>
                </c:pt>
                <c:pt idx="11">
                  <c:v>0.22785004973411599</c:v>
                </c:pt>
                <c:pt idx="12">
                  <c:v>0.22834889590740201</c:v>
                </c:pt>
                <c:pt idx="13">
                  <c:v>0.22885116934776301</c:v>
                </c:pt>
                <c:pt idx="14">
                  <c:v>0.229356944561005</c:v>
                </c:pt>
                <c:pt idx="15">
                  <c:v>0.22986622154712699</c:v>
                </c:pt>
                <c:pt idx="16">
                  <c:v>0.23037904500961301</c:v>
                </c:pt>
                <c:pt idx="17">
                  <c:v>0.23089548945426899</c:v>
                </c:pt>
                <c:pt idx="18">
                  <c:v>0.231415584683418</c:v>
                </c:pt>
                <c:pt idx="19">
                  <c:v>0.23193940520286599</c:v>
                </c:pt>
                <c:pt idx="20">
                  <c:v>0.23246693611145</c:v>
                </c:pt>
                <c:pt idx="21">
                  <c:v>0.232998237013817</c:v>
                </c:pt>
                <c:pt idx="22">
                  <c:v>0.23353338241577101</c:v>
                </c:pt>
                <c:pt idx="23">
                  <c:v>0.23407238721847501</c:v>
                </c:pt>
                <c:pt idx="24">
                  <c:v>0.23461535573005701</c:v>
                </c:pt>
                <c:pt idx="25">
                  <c:v>0.235162273049355</c:v>
                </c:pt>
                <c:pt idx="26">
                  <c:v>0.23571322858333599</c:v>
                </c:pt>
                <c:pt idx="27">
                  <c:v>0.23626825213432301</c:v>
                </c:pt>
                <c:pt idx="28">
                  <c:v>0.236827403306961</c:v>
                </c:pt>
                <c:pt idx="29">
                  <c:v>0.237390741705894</c:v>
                </c:pt>
                <c:pt idx="30">
                  <c:v>0.23795832693576799</c:v>
                </c:pt>
                <c:pt idx="31">
                  <c:v>0.238530173897743</c:v>
                </c:pt>
                <c:pt idx="32">
                  <c:v>0.23910640180110901</c:v>
                </c:pt>
                <c:pt idx="33">
                  <c:v>0.23968701064586601</c:v>
                </c:pt>
                <c:pt idx="34">
                  <c:v>0.24027206003665899</c:v>
                </c:pt>
                <c:pt idx="35">
                  <c:v>0.24086165428161599</c:v>
                </c:pt>
                <c:pt idx="36">
                  <c:v>0.241455838084221</c:v>
                </c:pt>
                <c:pt idx="37">
                  <c:v>0.24205464124679599</c:v>
                </c:pt>
                <c:pt idx="38">
                  <c:v>0.24265816807746901</c:v>
                </c:pt>
                <c:pt idx="39">
                  <c:v>0.24326646327972401</c:v>
                </c:pt>
                <c:pt idx="40">
                  <c:v>0.24387957155704501</c:v>
                </c:pt>
                <c:pt idx="41">
                  <c:v>0.24449758231639901</c:v>
                </c:pt>
                <c:pt idx="42">
                  <c:v>0.245120570063591</c:v>
                </c:pt>
                <c:pt idx="43">
                  <c:v>0.24574859440326699</c:v>
                </c:pt>
                <c:pt idx="44">
                  <c:v>0.24638170003891</c:v>
                </c:pt>
                <c:pt idx="45">
                  <c:v>0.24702000617980999</c:v>
                </c:pt>
                <c:pt idx="46">
                  <c:v>0.24766354262828799</c:v>
                </c:pt>
                <c:pt idx="47">
                  <c:v>0.248312428593636</c:v>
                </c:pt>
                <c:pt idx="48">
                  <c:v>0.248966678977013</c:v>
                </c:pt>
                <c:pt idx="49">
                  <c:v>0.24962642788886999</c:v>
                </c:pt>
                <c:pt idx="50">
                  <c:v>0.25029173493385298</c:v>
                </c:pt>
                <c:pt idx="51">
                  <c:v>0.25096270442009</c:v>
                </c:pt>
                <c:pt idx="52">
                  <c:v>0.25163933634758001</c:v>
                </c:pt>
                <c:pt idx="53">
                  <c:v>0.25232180953025801</c:v>
                </c:pt>
                <c:pt idx="54">
                  <c:v>0.253010183572769</c:v>
                </c:pt>
                <c:pt idx="55">
                  <c:v>0.25370451807975802</c:v>
                </c:pt>
                <c:pt idx="56">
                  <c:v>0.25440490245819097</c:v>
                </c:pt>
                <c:pt idx="57">
                  <c:v>0.25511148571968101</c:v>
                </c:pt>
                <c:pt idx="58">
                  <c:v>0.25582429766655002</c:v>
                </c:pt>
                <c:pt idx="59">
                  <c:v>0.25654348731040999</c:v>
                </c:pt>
                <c:pt idx="60">
                  <c:v>0.25726908445358299</c:v>
                </c:pt>
                <c:pt idx="61">
                  <c:v>0.258001238107681</c:v>
                </c:pt>
                <c:pt idx="62">
                  <c:v>0.25874000787735002</c:v>
                </c:pt>
                <c:pt idx="63">
                  <c:v>0.25948563218116799</c:v>
                </c:pt>
                <c:pt idx="64">
                  <c:v>0.26023805141449002</c:v>
                </c:pt>
                <c:pt idx="65">
                  <c:v>0.260997444391251</c:v>
                </c:pt>
                <c:pt idx="66">
                  <c:v>0.26176390051841703</c:v>
                </c:pt>
                <c:pt idx="67">
                  <c:v>0.26253759860992398</c:v>
                </c:pt>
                <c:pt idx="68">
                  <c:v>0.26331856846809398</c:v>
                </c:pt>
                <c:pt idx="69">
                  <c:v>0.26410698890686002</c:v>
                </c:pt>
                <c:pt idx="70">
                  <c:v>0.26490297913551297</c:v>
                </c:pt>
                <c:pt idx="71">
                  <c:v>0.26570662856102001</c:v>
                </c:pt>
                <c:pt idx="72">
                  <c:v>0.26651808619499201</c:v>
                </c:pt>
                <c:pt idx="73">
                  <c:v>0.26733750104904203</c:v>
                </c:pt>
                <c:pt idx="74">
                  <c:v>0.268164992332459</c:v>
                </c:pt>
                <c:pt idx="75">
                  <c:v>0.26900067925453203</c:v>
                </c:pt>
                <c:pt idx="76">
                  <c:v>0.269844770431519</c:v>
                </c:pt>
                <c:pt idx="77">
                  <c:v>0.27069732546806302</c:v>
                </c:pt>
                <c:pt idx="78">
                  <c:v>0.27155855298042297</c:v>
                </c:pt>
                <c:pt idx="79">
                  <c:v>0.27242857217788702</c:v>
                </c:pt>
                <c:pt idx="80">
                  <c:v>0.27330753207206698</c:v>
                </c:pt>
                <c:pt idx="81">
                  <c:v>0.27419564127922103</c:v>
                </c:pt>
                <c:pt idx="82">
                  <c:v>0.27509304881095897</c:v>
                </c:pt>
                <c:pt idx="83">
                  <c:v>0.27599987387657199</c:v>
                </c:pt>
                <c:pt idx="84">
                  <c:v>0.27691632509231601</c:v>
                </c:pt>
                <c:pt idx="85">
                  <c:v>0.27784261107444802</c:v>
                </c:pt>
                <c:pt idx="86">
                  <c:v>0.27877888083457902</c:v>
                </c:pt>
                <c:pt idx="87">
                  <c:v>0.27972531318664601</c:v>
                </c:pt>
                <c:pt idx="88">
                  <c:v>0.28068214654922502</c:v>
                </c:pt>
                <c:pt idx="89">
                  <c:v>0.281649500131607</c:v>
                </c:pt>
                <c:pt idx="90">
                  <c:v>0.28262764215469399</c:v>
                </c:pt>
                <c:pt idx="91">
                  <c:v>0.28361678123474099</c:v>
                </c:pt>
                <c:pt idx="92">
                  <c:v>0.28461679816245999</c:v>
                </c:pt>
                <c:pt idx="93">
                  <c:v>0.285616785287857</c:v>
                </c:pt>
                <c:pt idx="94">
                  <c:v>0.28661680221557601</c:v>
                </c:pt>
                <c:pt idx="95">
                  <c:v>0.28761678934097301</c:v>
                </c:pt>
                <c:pt idx="96">
                  <c:v>0.28861677646637002</c:v>
                </c:pt>
                <c:pt idx="97">
                  <c:v>0.28961679339408902</c:v>
                </c:pt>
                <c:pt idx="98">
                  <c:v>0.29061678051948497</c:v>
                </c:pt>
                <c:pt idx="99">
                  <c:v>0.29161679744720498</c:v>
                </c:pt>
                <c:pt idx="100">
                  <c:v>0.29261678457260099</c:v>
                </c:pt>
                <c:pt idx="101">
                  <c:v>0.29361680150031999</c:v>
                </c:pt>
                <c:pt idx="102">
                  <c:v>0.294616788625717</c:v>
                </c:pt>
                <c:pt idx="103">
                  <c:v>0.295616775751114</c:v>
                </c:pt>
                <c:pt idx="104">
                  <c:v>0.29661679267883301</c:v>
                </c:pt>
                <c:pt idx="105">
                  <c:v>0.29761677980423001</c:v>
                </c:pt>
                <c:pt idx="106">
                  <c:v>0.29861679673194902</c:v>
                </c:pt>
                <c:pt idx="107">
                  <c:v>0.29961678385734603</c:v>
                </c:pt>
                <c:pt idx="108">
                  <c:v>0.30061680078506497</c:v>
                </c:pt>
                <c:pt idx="109">
                  <c:v>0.30161678791046098</c:v>
                </c:pt>
                <c:pt idx="110">
                  <c:v>0.30261677503585799</c:v>
                </c:pt>
                <c:pt idx="111">
                  <c:v>0.30361679196357699</c:v>
                </c:pt>
                <c:pt idx="112">
                  <c:v>0.304616779088974</c:v>
                </c:pt>
                <c:pt idx="113">
                  <c:v>0.305616796016693</c:v>
                </c:pt>
                <c:pt idx="114">
                  <c:v>0.30661678314209001</c:v>
                </c:pt>
                <c:pt idx="115">
                  <c:v>0.30761680006980902</c:v>
                </c:pt>
                <c:pt idx="116">
                  <c:v>0.30861678719520602</c:v>
                </c:pt>
                <c:pt idx="117">
                  <c:v>0.30961680412292503</c:v>
                </c:pt>
                <c:pt idx="118">
                  <c:v>0.31061679124832198</c:v>
                </c:pt>
                <c:pt idx="119">
                  <c:v>0.31161677837371798</c:v>
                </c:pt>
                <c:pt idx="120">
                  <c:v>0.31261679530143699</c:v>
                </c:pt>
                <c:pt idx="121">
                  <c:v>0.313616782426834</c:v>
                </c:pt>
                <c:pt idx="122">
                  <c:v>0.314616799354553</c:v>
                </c:pt>
                <c:pt idx="123">
                  <c:v>0.31561678647995001</c:v>
                </c:pt>
                <c:pt idx="124">
                  <c:v>0.31661680340766901</c:v>
                </c:pt>
                <c:pt idx="125">
                  <c:v>0.31761679053306602</c:v>
                </c:pt>
                <c:pt idx="126">
                  <c:v>0.31861677765846302</c:v>
                </c:pt>
                <c:pt idx="127">
                  <c:v>0.31961679458618197</c:v>
                </c:pt>
                <c:pt idx="128">
                  <c:v>0.32061678171157798</c:v>
                </c:pt>
                <c:pt idx="129">
                  <c:v>0.32161679863929699</c:v>
                </c:pt>
                <c:pt idx="130">
                  <c:v>0.32261678576469399</c:v>
                </c:pt>
                <c:pt idx="131">
                  <c:v>0.323616802692413</c:v>
                </c:pt>
                <c:pt idx="132">
                  <c:v>0.32461678981781</c:v>
                </c:pt>
                <c:pt idx="133">
                  <c:v>0.32561677694320701</c:v>
                </c:pt>
                <c:pt idx="134">
                  <c:v>0.32661679387092601</c:v>
                </c:pt>
                <c:pt idx="135">
                  <c:v>0.32761678099632302</c:v>
                </c:pt>
                <c:pt idx="136">
                  <c:v>0.32861679792404203</c:v>
                </c:pt>
                <c:pt idx="137">
                  <c:v>0.32961678504943798</c:v>
                </c:pt>
                <c:pt idx="138">
                  <c:v>0.33061680197715798</c:v>
                </c:pt>
                <c:pt idx="139">
                  <c:v>0.33161678910255399</c:v>
                </c:pt>
                <c:pt idx="140">
                  <c:v>0.33261677622795099</c:v>
                </c:pt>
                <c:pt idx="141">
                  <c:v>0.33361679315567</c:v>
                </c:pt>
                <c:pt idx="142">
                  <c:v>0.33461678028106701</c:v>
                </c:pt>
                <c:pt idx="143">
                  <c:v>0.33561679720878601</c:v>
                </c:pt>
                <c:pt idx="144">
                  <c:v>0.33661678433418302</c:v>
                </c:pt>
                <c:pt idx="145">
                  <c:v>0.33761680126190202</c:v>
                </c:pt>
                <c:pt idx="146">
                  <c:v>0.33861678838729897</c:v>
                </c:pt>
                <c:pt idx="147">
                  <c:v>0.33961680531501798</c:v>
                </c:pt>
                <c:pt idx="148">
                  <c:v>0.34061679244041398</c:v>
                </c:pt>
                <c:pt idx="149">
                  <c:v>0.34161677956581099</c:v>
                </c:pt>
                <c:pt idx="150">
                  <c:v>0.34261679649353</c:v>
                </c:pt>
                <c:pt idx="151">
                  <c:v>0.343616783618927</c:v>
                </c:pt>
                <c:pt idx="152">
                  <c:v>0.34461680054664601</c:v>
                </c:pt>
                <c:pt idx="153">
                  <c:v>0.34561678767204301</c:v>
                </c:pt>
                <c:pt idx="154">
                  <c:v>0.34661680459976202</c:v>
                </c:pt>
                <c:pt idx="155">
                  <c:v>0.34761679172515902</c:v>
                </c:pt>
                <c:pt idx="156">
                  <c:v>0.34861677885055498</c:v>
                </c:pt>
                <c:pt idx="157">
                  <c:v>0.34961679577827498</c:v>
                </c:pt>
                <c:pt idx="158">
                  <c:v>0.35061678290367099</c:v>
                </c:pt>
                <c:pt idx="159">
                  <c:v>0.35161679983138999</c:v>
                </c:pt>
                <c:pt idx="160">
                  <c:v>0.352616786956787</c:v>
                </c:pt>
                <c:pt idx="161">
                  <c:v>0.353616803884506</c:v>
                </c:pt>
                <c:pt idx="162">
                  <c:v>0.35461679100990301</c:v>
                </c:pt>
                <c:pt idx="163">
                  <c:v>0.35561677813530002</c:v>
                </c:pt>
                <c:pt idx="164">
                  <c:v>0.35661679506301902</c:v>
                </c:pt>
                <c:pt idx="165">
                  <c:v>0.35761678218841603</c:v>
                </c:pt>
                <c:pt idx="166">
                  <c:v>0.35861679911613498</c:v>
                </c:pt>
                <c:pt idx="167">
                  <c:v>0.35961678624153098</c:v>
                </c:pt>
                <c:pt idx="168">
                  <c:v>0.36061680316924999</c:v>
                </c:pt>
                <c:pt idx="169">
                  <c:v>0.36161679029464699</c:v>
                </c:pt>
                <c:pt idx="170">
                  <c:v>0.362616807222366</c:v>
                </c:pt>
                <c:pt idx="171">
                  <c:v>0.36361679434776301</c:v>
                </c:pt>
                <c:pt idx="172">
                  <c:v>0.36461678147316001</c:v>
                </c:pt>
                <c:pt idx="173">
                  <c:v>0.36561679840087902</c:v>
                </c:pt>
                <c:pt idx="174">
                  <c:v>0.36661678552627602</c:v>
                </c:pt>
                <c:pt idx="175">
                  <c:v>0.36761680245399497</c:v>
                </c:pt>
                <c:pt idx="176">
                  <c:v>0.36861678957939098</c:v>
                </c:pt>
                <c:pt idx="177">
                  <c:v>0.36961680650711098</c:v>
                </c:pt>
                <c:pt idx="178">
                  <c:v>0.37061679363250699</c:v>
                </c:pt>
                <c:pt idx="179">
                  <c:v>0.371616780757904</c:v>
                </c:pt>
                <c:pt idx="180">
                  <c:v>0.372616797685623</c:v>
                </c:pt>
                <c:pt idx="181">
                  <c:v>0.37361678481102001</c:v>
                </c:pt>
                <c:pt idx="182">
                  <c:v>0.37461680173873901</c:v>
                </c:pt>
                <c:pt idx="183">
                  <c:v>0.37561678886413602</c:v>
                </c:pt>
                <c:pt idx="184">
                  <c:v>0.37661680579185502</c:v>
                </c:pt>
                <c:pt idx="185">
                  <c:v>0.37761679291725198</c:v>
                </c:pt>
                <c:pt idx="186">
                  <c:v>0.37861678004264798</c:v>
                </c:pt>
                <c:pt idx="187">
                  <c:v>0.37961679697036699</c:v>
                </c:pt>
                <c:pt idx="188">
                  <c:v>0.38061678409576399</c:v>
                </c:pt>
                <c:pt idx="189">
                  <c:v>0.381616801023483</c:v>
                </c:pt>
                <c:pt idx="190">
                  <c:v>0.38261678814888</c:v>
                </c:pt>
                <c:pt idx="191">
                  <c:v>0.38361680507659901</c:v>
                </c:pt>
                <c:pt idx="192">
                  <c:v>0.38461679220199602</c:v>
                </c:pt>
                <c:pt idx="193">
                  <c:v>0.38561677932739302</c:v>
                </c:pt>
                <c:pt idx="194">
                  <c:v>0.38661679625511203</c:v>
                </c:pt>
                <c:pt idx="195">
                  <c:v>0.38761678338050798</c:v>
                </c:pt>
                <c:pt idx="196">
                  <c:v>0.38861680030822798</c:v>
                </c:pt>
                <c:pt idx="197">
                  <c:v>0.38961678743362399</c:v>
                </c:pt>
                <c:pt idx="198">
                  <c:v>0.390616804361343</c:v>
                </c:pt>
                <c:pt idx="199">
                  <c:v>0.39161679148674</c:v>
                </c:pt>
                <c:pt idx="200">
                  <c:v>0.39261680841445901</c:v>
                </c:pt>
                <c:pt idx="201">
                  <c:v>0.39361679553985601</c:v>
                </c:pt>
                <c:pt idx="202">
                  <c:v>0.39461678266525302</c:v>
                </c:pt>
                <c:pt idx="203">
                  <c:v>0.39561679959297202</c:v>
                </c:pt>
                <c:pt idx="204">
                  <c:v>0.39661678671836897</c:v>
                </c:pt>
                <c:pt idx="205">
                  <c:v>0.39761680364608798</c:v>
                </c:pt>
                <c:pt idx="206">
                  <c:v>0.39861679077148399</c:v>
                </c:pt>
                <c:pt idx="207">
                  <c:v>0.39961680769920299</c:v>
                </c:pt>
                <c:pt idx="208">
                  <c:v>0.4006167948246</c:v>
                </c:pt>
                <c:pt idx="209">
                  <c:v>0.401616781949997</c:v>
                </c:pt>
                <c:pt idx="210">
                  <c:v>0.40261679887771601</c:v>
                </c:pt>
                <c:pt idx="211">
                  <c:v>0.40361678600311302</c:v>
                </c:pt>
                <c:pt idx="212">
                  <c:v>0.40461680293083202</c:v>
                </c:pt>
                <c:pt idx="213">
                  <c:v>0.40561679005622903</c:v>
                </c:pt>
                <c:pt idx="214">
                  <c:v>0.40661680698394798</c:v>
                </c:pt>
                <c:pt idx="215">
                  <c:v>0.40761679410934398</c:v>
                </c:pt>
                <c:pt idx="216">
                  <c:v>0.40861678123474099</c:v>
                </c:pt>
                <c:pt idx="217">
                  <c:v>0.40961679816245999</c:v>
                </c:pt>
                <c:pt idx="218">
                  <c:v>0.410616785287857</c:v>
                </c:pt>
                <c:pt idx="219">
                  <c:v>0.41161680221557601</c:v>
                </c:pt>
                <c:pt idx="220">
                  <c:v>0.41261678934097301</c:v>
                </c:pt>
                <c:pt idx="221">
                  <c:v>0.41361680626869202</c:v>
                </c:pt>
                <c:pt idx="222">
                  <c:v>0.41461679339408902</c:v>
                </c:pt>
                <c:pt idx="223">
                  <c:v>0.41561678051948497</c:v>
                </c:pt>
                <c:pt idx="224">
                  <c:v>0.41661679744720498</c:v>
                </c:pt>
                <c:pt idx="225">
                  <c:v>0.41761678457260099</c:v>
                </c:pt>
                <c:pt idx="226">
                  <c:v>0.41861680150031999</c:v>
                </c:pt>
                <c:pt idx="227">
                  <c:v>0.419616788625717</c:v>
                </c:pt>
                <c:pt idx="228">
                  <c:v>0.420616805553436</c:v>
                </c:pt>
                <c:pt idx="229">
                  <c:v>0.42161679267883301</c:v>
                </c:pt>
                <c:pt idx="230">
                  <c:v>0.42261680960655201</c:v>
                </c:pt>
                <c:pt idx="231">
                  <c:v>0.42361679673194902</c:v>
                </c:pt>
                <c:pt idx="232">
                  <c:v>0.42461678385734603</c:v>
                </c:pt>
                <c:pt idx="233">
                  <c:v>0.42561680078506497</c:v>
                </c:pt>
                <c:pt idx="234">
                  <c:v>0.42661678791046098</c:v>
                </c:pt>
                <c:pt idx="235">
                  <c:v>0.42761680483818099</c:v>
                </c:pt>
                <c:pt idx="236">
                  <c:v>0.42861679196357699</c:v>
                </c:pt>
                <c:pt idx="237">
                  <c:v>0.429616808891296</c:v>
                </c:pt>
                <c:pt idx="238">
                  <c:v>0.430616796016693</c:v>
                </c:pt>
                <c:pt idx="239">
                  <c:v>0.43161678314209001</c:v>
                </c:pt>
                <c:pt idx="240">
                  <c:v>0.43261680006980902</c:v>
                </c:pt>
                <c:pt idx="241">
                  <c:v>0.43361678719520602</c:v>
                </c:pt>
                <c:pt idx="242">
                  <c:v>0.43461680412292503</c:v>
                </c:pt>
                <c:pt idx="243">
                  <c:v>0.43561679124832198</c:v>
                </c:pt>
                <c:pt idx="244">
                  <c:v>0.43661680817604098</c:v>
                </c:pt>
                <c:pt idx="245">
                  <c:v>0.43761679530143699</c:v>
                </c:pt>
                <c:pt idx="246">
                  <c:v>0.438616782426834</c:v>
                </c:pt>
                <c:pt idx="247">
                  <c:v>0.439616799354553</c:v>
                </c:pt>
                <c:pt idx="248">
                  <c:v>0.44061678647995001</c:v>
                </c:pt>
                <c:pt idx="249">
                  <c:v>0.44161680340766901</c:v>
                </c:pt>
                <c:pt idx="250">
                  <c:v>0.44261679053306602</c:v>
                </c:pt>
                <c:pt idx="251">
                  <c:v>0.44361680746078502</c:v>
                </c:pt>
                <c:pt idx="252">
                  <c:v>0.44461679458618197</c:v>
                </c:pt>
                <c:pt idx="253">
                  <c:v>0.44561678171157798</c:v>
                </c:pt>
                <c:pt idx="254">
                  <c:v>0.44661679863929699</c:v>
                </c:pt>
                <c:pt idx="255">
                  <c:v>0.44761678576469399</c:v>
                </c:pt>
                <c:pt idx="256">
                  <c:v>0.448616802692413</c:v>
                </c:pt>
                <c:pt idx="257">
                  <c:v>0.44961678981781</c:v>
                </c:pt>
                <c:pt idx="258">
                  <c:v>0.45061680674552901</c:v>
                </c:pt>
                <c:pt idx="259">
                  <c:v>0.45161679387092601</c:v>
                </c:pt>
                <c:pt idx="260">
                  <c:v>0.45261681079864502</c:v>
                </c:pt>
                <c:pt idx="261">
                  <c:v>0.45361679792404203</c:v>
                </c:pt>
                <c:pt idx="262">
                  <c:v>0.45461678504943798</c:v>
                </c:pt>
                <c:pt idx="263">
                  <c:v>0.45561680197715798</c:v>
                </c:pt>
                <c:pt idx="264">
                  <c:v>0.45661678910255399</c:v>
                </c:pt>
                <c:pt idx="265">
                  <c:v>0.45761680603027299</c:v>
                </c:pt>
                <c:pt idx="266">
                  <c:v>0.45861679315567</c:v>
                </c:pt>
                <c:pt idx="267">
                  <c:v>0.459616810083389</c:v>
                </c:pt>
                <c:pt idx="268">
                  <c:v>0.46061679720878601</c:v>
                </c:pt>
                <c:pt idx="269">
                  <c:v>0.46161678433418302</c:v>
                </c:pt>
                <c:pt idx="270">
                  <c:v>0.46261680126190202</c:v>
                </c:pt>
                <c:pt idx="271">
                  <c:v>0.46361678838729897</c:v>
                </c:pt>
                <c:pt idx="272">
                  <c:v>0.46461680531501798</c:v>
                </c:pt>
                <c:pt idx="273">
                  <c:v>0.46561679244041398</c:v>
                </c:pt>
                <c:pt idx="274">
                  <c:v>0.46661680936813399</c:v>
                </c:pt>
                <c:pt idx="275">
                  <c:v>0.46761679649353</c:v>
                </c:pt>
                <c:pt idx="276">
                  <c:v>0.468616783618927</c:v>
                </c:pt>
                <c:pt idx="277">
                  <c:v>0.46961680054664601</c:v>
                </c:pt>
                <c:pt idx="278">
                  <c:v>0.47061678767204301</c:v>
                </c:pt>
                <c:pt idx="279">
                  <c:v>0.47161680459976202</c:v>
                </c:pt>
                <c:pt idx="280">
                  <c:v>0.47261679172515902</c:v>
                </c:pt>
                <c:pt idx="281">
                  <c:v>0.47361680865287797</c:v>
                </c:pt>
                <c:pt idx="282">
                  <c:v>0.47461679577827498</c:v>
                </c:pt>
                <c:pt idx="283">
                  <c:v>0.47561678290367099</c:v>
                </c:pt>
                <c:pt idx="284">
                  <c:v>0.47661679983138999</c:v>
                </c:pt>
                <c:pt idx="285">
                  <c:v>0.477616786956787</c:v>
                </c:pt>
                <c:pt idx="286">
                  <c:v>0.478616803884506</c:v>
                </c:pt>
                <c:pt idx="287">
                  <c:v>0.47961679100990301</c:v>
                </c:pt>
                <c:pt idx="288">
                  <c:v>0.48061680793762201</c:v>
                </c:pt>
                <c:pt idx="289">
                  <c:v>0.48161679506301902</c:v>
                </c:pt>
                <c:pt idx="290">
                  <c:v>0.48261681199073803</c:v>
                </c:pt>
                <c:pt idx="291">
                  <c:v>0.48361679911613498</c:v>
                </c:pt>
                <c:pt idx="292">
                  <c:v>0.48461678624153098</c:v>
                </c:pt>
                <c:pt idx="293">
                  <c:v>0.48561680316924999</c:v>
                </c:pt>
                <c:pt idx="294">
                  <c:v>0.48661679029464699</c:v>
                </c:pt>
                <c:pt idx="295">
                  <c:v>0.487616807222366</c:v>
                </c:pt>
                <c:pt idx="296">
                  <c:v>0.48861679434776301</c:v>
                </c:pt>
                <c:pt idx="297">
                  <c:v>0.48961681127548201</c:v>
                </c:pt>
                <c:pt idx="298">
                  <c:v>0.49061679840087902</c:v>
                </c:pt>
                <c:pt idx="299">
                  <c:v>0.49161678552627602</c:v>
                </c:pt>
                <c:pt idx="300">
                  <c:v>0.49261680245399497</c:v>
                </c:pt>
                <c:pt idx="301">
                  <c:v>0.49361678957939098</c:v>
                </c:pt>
                <c:pt idx="302">
                  <c:v>0.49461680650711098</c:v>
                </c:pt>
                <c:pt idx="303">
                  <c:v>0.49561679363250699</c:v>
                </c:pt>
                <c:pt idx="304">
                  <c:v>0.496616810560226</c:v>
                </c:pt>
                <c:pt idx="305">
                  <c:v>0.497616797685623</c:v>
                </c:pt>
                <c:pt idx="306">
                  <c:v>0.49861678481102001</c:v>
                </c:pt>
                <c:pt idx="307">
                  <c:v>0.49961680173873901</c:v>
                </c:pt>
                <c:pt idx="308">
                  <c:v>0.50061678886413596</c:v>
                </c:pt>
                <c:pt idx="309">
                  <c:v>0.50161677598953203</c:v>
                </c:pt>
                <c:pt idx="310">
                  <c:v>0.50261682271957397</c:v>
                </c:pt>
                <c:pt idx="311">
                  <c:v>0.50361680984497104</c:v>
                </c:pt>
                <c:pt idx="312">
                  <c:v>0.50461679697036699</c:v>
                </c:pt>
                <c:pt idx="313">
                  <c:v>0.50561678409576405</c:v>
                </c:pt>
                <c:pt idx="314">
                  <c:v>0.506616771221161</c:v>
                </c:pt>
                <c:pt idx="315">
                  <c:v>0.50761681795120195</c:v>
                </c:pt>
                <c:pt idx="316">
                  <c:v>0.50861680507659901</c:v>
                </c:pt>
                <c:pt idx="317">
                  <c:v>0.50961679220199596</c:v>
                </c:pt>
                <c:pt idx="318">
                  <c:v>0.51061677932739302</c:v>
                </c:pt>
                <c:pt idx="319">
                  <c:v>0.51161682605743397</c:v>
                </c:pt>
                <c:pt idx="320">
                  <c:v>0.51261681318283103</c:v>
                </c:pt>
                <c:pt idx="321">
                  <c:v>0.51361680030822798</c:v>
                </c:pt>
                <c:pt idx="322">
                  <c:v>0.51461678743362405</c:v>
                </c:pt>
                <c:pt idx="323">
                  <c:v>0.515616774559021</c:v>
                </c:pt>
                <c:pt idx="324">
                  <c:v>0.51661682128906306</c:v>
                </c:pt>
                <c:pt idx="325">
                  <c:v>0.51761680841445901</c:v>
                </c:pt>
                <c:pt idx="326">
                  <c:v>0.51861679553985596</c:v>
                </c:pt>
                <c:pt idx="327">
                  <c:v>0.51961678266525302</c:v>
                </c:pt>
                <c:pt idx="328">
                  <c:v>0.52061682939529397</c:v>
                </c:pt>
                <c:pt idx="329">
                  <c:v>0.52161681652069103</c:v>
                </c:pt>
                <c:pt idx="330">
                  <c:v>0.52261680364608798</c:v>
                </c:pt>
                <c:pt idx="331">
                  <c:v>0.52361679077148404</c:v>
                </c:pt>
                <c:pt idx="332">
                  <c:v>0.52461677789688099</c:v>
                </c:pt>
                <c:pt idx="333">
                  <c:v>0.52561682462692305</c:v>
                </c:pt>
                <c:pt idx="334">
                  <c:v>0.526616811752319</c:v>
                </c:pt>
                <c:pt idx="335">
                  <c:v>0.52761679887771595</c:v>
                </c:pt>
                <c:pt idx="336">
                  <c:v>0.52861678600311302</c:v>
                </c:pt>
                <c:pt idx="337">
                  <c:v>0.52961677312850997</c:v>
                </c:pt>
                <c:pt idx="338">
                  <c:v>0.53061681985855103</c:v>
                </c:pt>
                <c:pt idx="339">
                  <c:v>0.53161680698394798</c:v>
                </c:pt>
                <c:pt idx="340">
                  <c:v>0.53261679410934404</c:v>
                </c:pt>
                <c:pt idx="341">
                  <c:v>0.53361678123474099</c:v>
                </c:pt>
                <c:pt idx="342">
                  <c:v>0.53461682796478305</c:v>
                </c:pt>
                <c:pt idx="343">
                  <c:v>0.535616815090179</c:v>
                </c:pt>
                <c:pt idx="344">
                  <c:v>0.53661680221557595</c:v>
                </c:pt>
                <c:pt idx="345">
                  <c:v>0.53761678934097301</c:v>
                </c:pt>
                <c:pt idx="346">
                  <c:v>0.53861677646636996</c:v>
                </c:pt>
                <c:pt idx="347">
                  <c:v>0.53961682319641102</c:v>
                </c:pt>
                <c:pt idx="348">
                  <c:v>0.54061681032180797</c:v>
                </c:pt>
                <c:pt idx="349">
                  <c:v>0.54161679744720503</c:v>
                </c:pt>
                <c:pt idx="350">
                  <c:v>0.54261678457260099</c:v>
                </c:pt>
                <c:pt idx="351">
                  <c:v>0.54361677169799805</c:v>
                </c:pt>
                <c:pt idx="352">
                  <c:v>0.54461681842803999</c:v>
                </c:pt>
                <c:pt idx="353">
                  <c:v>0.54561680555343595</c:v>
                </c:pt>
                <c:pt idx="354">
                  <c:v>0.54661679267883301</c:v>
                </c:pt>
                <c:pt idx="355">
                  <c:v>0.54761677980422996</c:v>
                </c:pt>
                <c:pt idx="356">
                  <c:v>0.54861682653427102</c:v>
                </c:pt>
                <c:pt idx="357">
                  <c:v>0.54961681365966797</c:v>
                </c:pt>
                <c:pt idx="358">
                  <c:v>0.55061680078506503</c:v>
                </c:pt>
                <c:pt idx="359">
                  <c:v>0.55161678791046098</c:v>
                </c:pt>
                <c:pt idx="360">
                  <c:v>0.55261677503585804</c:v>
                </c:pt>
                <c:pt idx="361">
                  <c:v>0.55361682176589999</c:v>
                </c:pt>
                <c:pt idx="362">
                  <c:v>0.55461680889129605</c:v>
                </c:pt>
                <c:pt idx="363">
                  <c:v>0.555616796016693</c:v>
                </c:pt>
                <c:pt idx="364">
                  <c:v>0.55661678314208995</c:v>
                </c:pt>
                <c:pt idx="365">
                  <c:v>0.55761682987213101</c:v>
                </c:pt>
                <c:pt idx="366">
                  <c:v>0.55861681699752797</c:v>
                </c:pt>
                <c:pt idx="367">
                  <c:v>0.55961680412292503</c:v>
                </c:pt>
                <c:pt idx="368">
                  <c:v>0.56061679124832198</c:v>
                </c:pt>
                <c:pt idx="369">
                  <c:v>0.56161677837371804</c:v>
                </c:pt>
                <c:pt idx="370">
                  <c:v>0.56261682510375999</c:v>
                </c:pt>
                <c:pt idx="371">
                  <c:v>0.56361681222915605</c:v>
                </c:pt>
                <c:pt idx="372">
                  <c:v>0.564616799354553</c:v>
                </c:pt>
                <c:pt idx="373">
                  <c:v>0.56561678647994995</c:v>
                </c:pt>
                <c:pt idx="374">
                  <c:v>0.56661677360534701</c:v>
                </c:pt>
                <c:pt idx="375">
                  <c:v>0.56761682033538796</c:v>
                </c:pt>
                <c:pt idx="376">
                  <c:v>0.56861680746078502</c:v>
                </c:pt>
                <c:pt idx="377">
                  <c:v>0.56961679458618197</c:v>
                </c:pt>
                <c:pt idx="378">
                  <c:v>0.57061678171157804</c:v>
                </c:pt>
                <c:pt idx="379">
                  <c:v>0.57161682844161998</c:v>
                </c:pt>
                <c:pt idx="380">
                  <c:v>0.57261681556701705</c:v>
                </c:pt>
                <c:pt idx="381">
                  <c:v>0.573616802692413</c:v>
                </c:pt>
                <c:pt idx="382">
                  <c:v>0.57461678981780995</c:v>
                </c:pt>
                <c:pt idx="383">
                  <c:v>0.57561677694320701</c:v>
                </c:pt>
                <c:pt idx="384">
                  <c:v>0.57661682367324796</c:v>
                </c:pt>
                <c:pt idx="385">
                  <c:v>0.57761681079864502</c:v>
                </c:pt>
                <c:pt idx="386">
                  <c:v>0.57861679792404197</c:v>
                </c:pt>
                <c:pt idx="387">
                  <c:v>0.57961678504943803</c:v>
                </c:pt>
                <c:pt idx="388">
                  <c:v>0.58061683177947998</c:v>
                </c:pt>
                <c:pt idx="389">
                  <c:v>0.58161681890487704</c:v>
                </c:pt>
                <c:pt idx="390">
                  <c:v>0.58261680603027299</c:v>
                </c:pt>
                <c:pt idx="391">
                  <c:v>0.58361679315567005</c:v>
                </c:pt>
                <c:pt idx="392">
                  <c:v>0.58461678028106701</c:v>
                </c:pt>
                <c:pt idx="393">
                  <c:v>0.58561682701110795</c:v>
                </c:pt>
                <c:pt idx="394">
                  <c:v>0.58661681413650502</c:v>
                </c:pt>
                <c:pt idx="395">
                  <c:v>0.58761680126190197</c:v>
                </c:pt>
                <c:pt idx="396">
                  <c:v>0.58861678838729903</c:v>
                </c:pt>
                <c:pt idx="397">
                  <c:v>0.58961677551269498</c:v>
                </c:pt>
                <c:pt idx="398">
                  <c:v>0.59061682224273704</c:v>
                </c:pt>
                <c:pt idx="399">
                  <c:v>0.59161680936813399</c:v>
                </c:pt>
                <c:pt idx="400">
                  <c:v>0.59261679649353005</c:v>
                </c:pt>
                <c:pt idx="401">
                  <c:v>0.593616783618927</c:v>
                </c:pt>
                <c:pt idx="402">
                  <c:v>0.59461683034896895</c:v>
                </c:pt>
                <c:pt idx="403">
                  <c:v>0.59561681747436501</c:v>
                </c:pt>
                <c:pt idx="404">
                  <c:v>0.59661680459976196</c:v>
                </c:pt>
                <c:pt idx="405">
                  <c:v>0.59761679172515902</c:v>
                </c:pt>
                <c:pt idx="406">
                  <c:v>0.59861677885055498</c:v>
                </c:pt>
                <c:pt idx="407">
                  <c:v>0.59961682558059703</c:v>
                </c:pt>
                <c:pt idx="408">
                  <c:v>0.60061681270599399</c:v>
                </c:pt>
                <c:pt idx="409">
                  <c:v>0.60161679983139005</c:v>
                </c:pt>
                <c:pt idx="410">
                  <c:v>0.602616786956787</c:v>
                </c:pt>
                <c:pt idx="411">
                  <c:v>0.60361677408218395</c:v>
                </c:pt>
                <c:pt idx="412">
                  <c:v>0.60461682081222501</c:v>
                </c:pt>
                <c:pt idx="413">
                  <c:v>0.60561680793762196</c:v>
                </c:pt>
                <c:pt idx="414">
                  <c:v>0.60661679506301902</c:v>
                </c:pt>
                <c:pt idx="415">
                  <c:v>0.60761678218841597</c:v>
                </c:pt>
                <c:pt idx="416">
                  <c:v>0.60861682891845703</c:v>
                </c:pt>
                <c:pt idx="417">
                  <c:v>0.60961681604385398</c:v>
                </c:pt>
                <c:pt idx="418">
                  <c:v>0.61061680316925004</c:v>
                </c:pt>
                <c:pt idx="419">
                  <c:v>0.61161679029464699</c:v>
                </c:pt>
                <c:pt idx="420">
                  <c:v>0.61261677742004395</c:v>
                </c:pt>
                <c:pt idx="421">
                  <c:v>0.61361682415008501</c:v>
                </c:pt>
                <c:pt idx="422">
                  <c:v>0.61461681127548196</c:v>
                </c:pt>
                <c:pt idx="423">
                  <c:v>0.61561679840087902</c:v>
                </c:pt>
                <c:pt idx="424">
                  <c:v>0.61661678552627597</c:v>
                </c:pt>
                <c:pt idx="425">
                  <c:v>0.61761683225631703</c:v>
                </c:pt>
                <c:pt idx="426">
                  <c:v>0.61861681938171398</c:v>
                </c:pt>
                <c:pt idx="427">
                  <c:v>0.61961680650711104</c:v>
                </c:pt>
                <c:pt idx="428">
                  <c:v>0.62061679363250699</c:v>
                </c:pt>
                <c:pt idx="429">
                  <c:v>0.62161678075790405</c:v>
                </c:pt>
                <c:pt idx="430">
                  <c:v>0.622616827487946</c:v>
                </c:pt>
                <c:pt idx="431">
                  <c:v>0.62361681461334195</c:v>
                </c:pt>
                <c:pt idx="432">
                  <c:v>0.62461680173873901</c:v>
                </c:pt>
                <c:pt idx="433">
                  <c:v>0.62561678886413596</c:v>
                </c:pt>
                <c:pt idx="434">
                  <c:v>0.62661677598953203</c:v>
                </c:pt>
                <c:pt idx="435">
                  <c:v>0.62761682271957397</c:v>
                </c:pt>
                <c:pt idx="436">
                  <c:v>0.62861680984497104</c:v>
                </c:pt>
                <c:pt idx="437">
                  <c:v>0.62961679697036699</c:v>
                </c:pt>
                <c:pt idx="438">
                  <c:v>0.63061678409576405</c:v>
                </c:pt>
                <c:pt idx="439">
                  <c:v>0.631616830825806</c:v>
                </c:pt>
                <c:pt idx="440">
                  <c:v>0.63261681795120195</c:v>
                </c:pt>
                <c:pt idx="441">
                  <c:v>0.63361680507659901</c:v>
                </c:pt>
                <c:pt idx="442">
                  <c:v>0.63461679220199596</c:v>
                </c:pt>
                <c:pt idx="443">
                  <c:v>0.63561677932739302</c:v>
                </c:pt>
                <c:pt idx="444">
                  <c:v>0.63661682605743397</c:v>
                </c:pt>
                <c:pt idx="445">
                  <c:v>0.63761681318283103</c:v>
                </c:pt>
                <c:pt idx="446">
                  <c:v>0.63861680030822798</c:v>
                </c:pt>
                <c:pt idx="447">
                  <c:v>0.63961678743362405</c:v>
                </c:pt>
                <c:pt idx="448">
                  <c:v>0.64061683416366599</c:v>
                </c:pt>
                <c:pt idx="449">
                  <c:v>0.64161682128906306</c:v>
                </c:pt>
                <c:pt idx="450">
                  <c:v>0.64261680841445901</c:v>
                </c:pt>
                <c:pt idx="451">
                  <c:v>0.64361679553985596</c:v>
                </c:pt>
                <c:pt idx="452">
                  <c:v>0.64461678266525302</c:v>
                </c:pt>
                <c:pt idx="453">
                  <c:v>0.64561682939529397</c:v>
                </c:pt>
                <c:pt idx="454">
                  <c:v>0.64661681652069103</c:v>
                </c:pt>
                <c:pt idx="455">
                  <c:v>0.64761680364608798</c:v>
                </c:pt>
                <c:pt idx="456">
                  <c:v>0.64861679077148404</c:v>
                </c:pt>
                <c:pt idx="457">
                  <c:v>0.64961677789688099</c:v>
                </c:pt>
                <c:pt idx="458">
                  <c:v>0.65061682462692305</c:v>
                </c:pt>
                <c:pt idx="459">
                  <c:v>0.651616811752319</c:v>
                </c:pt>
                <c:pt idx="460">
                  <c:v>0.65261679887771595</c:v>
                </c:pt>
                <c:pt idx="461">
                  <c:v>0.65361678600311302</c:v>
                </c:pt>
                <c:pt idx="462">
                  <c:v>0.65461683273315396</c:v>
                </c:pt>
                <c:pt idx="463">
                  <c:v>0.65561681985855103</c:v>
                </c:pt>
                <c:pt idx="464">
                  <c:v>0.65661680698394798</c:v>
                </c:pt>
                <c:pt idx="465">
                  <c:v>0.65761679410934404</c:v>
                </c:pt>
                <c:pt idx="466">
                  <c:v>0.65861678123474099</c:v>
                </c:pt>
                <c:pt idx="467">
                  <c:v>0.65961682796478305</c:v>
                </c:pt>
                <c:pt idx="468">
                  <c:v>0.660616815090179</c:v>
                </c:pt>
                <c:pt idx="469">
                  <c:v>0.66161680221557595</c:v>
                </c:pt>
                <c:pt idx="470">
                  <c:v>0.66261678934097301</c:v>
                </c:pt>
                <c:pt idx="471">
                  <c:v>0.66361683607101396</c:v>
                </c:pt>
                <c:pt idx="472">
                  <c:v>0.66461682319641102</c:v>
                </c:pt>
                <c:pt idx="473">
                  <c:v>0.66561681032180797</c:v>
                </c:pt>
                <c:pt idx="474">
                  <c:v>0.66661679744720503</c:v>
                </c:pt>
                <c:pt idx="475">
                  <c:v>0.66761678457260099</c:v>
                </c:pt>
                <c:pt idx="476">
                  <c:v>0.66861683130264304</c:v>
                </c:pt>
                <c:pt idx="477">
                  <c:v>0.66961681842803999</c:v>
                </c:pt>
                <c:pt idx="478">
                  <c:v>0.67061680555343595</c:v>
                </c:pt>
                <c:pt idx="479">
                  <c:v>0.67161679267883301</c:v>
                </c:pt>
                <c:pt idx="480">
                  <c:v>0.67261677980422996</c:v>
                </c:pt>
                <c:pt idx="481">
                  <c:v>0.67361682653427102</c:v>
                </c:pt>
                <c:pt idx="482">
                  <c:v>0.67461681365966797</c:v>
                </c:pt>
                <c:pt idx="483">
                  <c:v>0.67561680078506503</c:v>
                </c:pt>
                <c:pt idx="484">
                  <c:v>0.67661678791046098</c:v>
                </c:pt>
                <c:pt idx="485">
                  <c:v>0.67761683464050304</c:v>
                </c:pt>
                <c:pt idx="486">
                  <c:v>0.67861682176589999</c:v>
                </c:pt>
                <c:pt idx="487">
                  <c:v>0.67961680889129605</c:v>
                </c:pt>
                <c:pt idx="488">
                  <c:v>0.680616796016693</c:v>
                </c:pt>
                <c:pt idx="489">
                  <c:v>0.68161678314208995</c:v>
                </c:pt>
                <c:pt idx="490">
                  <c:v>0.68261682987213101</c:v>
                </c:pt>
                <c:pt idx="491">
                  <c:v>0.68361681699752797</c:v>
                </c:pt>
                <c:pt idx="492">
                  <c:v>0.68461680412292503</c:v>
                </c:pt>
                <c:pt idx="493">
                  <c:v>0.68561679124832198</c:v>
                </c:pt>
                <c:pt idx="494">
                  <c:v>0.68661677837371804</c:v>
                </c:pt>
                <c:pt idx="495">
                  <c:v>0.68761682510375999</c:v>
                </c:pt>
                <c:pt idx="496">
                  <c:v>0.68861681222915605</c:v>
                </c:pt>
                <c:pt idx="497">
                  <c:v>0.689616799354553</c:v>
                </c:pt>
                <c:pt idx="498">
                  <c:v>0.69061678647994995</c:v>
                </c:pt>
                <c:pt idx="499">
                  <c:v>0.69161683320999101</c:v>
                </c:pt>
                <c:pt idx="500">
                  <c:v>0.69261682033538796</c:v>
                </c:pt>
                <c:pt idx="501">
                  <c:v>0.69361680746078502</c:v>
                </c:pt>
                <c:pt idx="502">
                  <c:v>0.69461679458618197</c:v>
                </c:pt>
                <c:pt idx="503">
                  <c:v>0.69561678171157804</c:v>
                </c:pt>
                <c:pt idx="504">
                  <c:v>0.69661682844161998</c:v>
                </c:pt>
                <c:pt idx="505">
                  <c:v>0.69761681556701705</c:v>
                </c:pt>
                <c:pt idx="506">
                  <c:v>0.698616802692413</c:v>
                </c:pt>
                <c:pt idx="507">
                  <c:v>0.69961678981780995</c:v>
                </c:pt>
                <c:pt idx="508">
                  <c:v>0.70061683654785201</c:v>
                </c:pt>
                <c:pt idx="509">
                  <c:v>0.70161682367324796</c:v>
                </c:pt>
                <c:pt idx="510">
                  <c:v>0.70261681079864502</c:v>
                </c:pt>
                <c:pt idx="511">
                  <c:v>0.70361679792404197</c:v>
                </c:pt>
                <c:pt idx="512">
                  <c:v>0.70461678504943803</c:v>
                </c:pt>
                <c:pt idx="513">
                  <c:v>0.70561683177947998</c:v>
                </c:pt>
                <c:pt idx="514">
                  <c:v>0.70661681890487704</c:v>
                </c:pt>
                <c:pt idx="515">
                  <c:v>0.70761680603027299</c:v>
                </c:pt>
                <c:pt idx="516">
                  <c:v>0.70861679315567005</c:v>
                </c:pt>
                <c:pt idx="517">
                  <c:v>0.70961678028106701</c:v>
                </c:pt>
                <c:pt idx="518">
                  <c:v>0.71061682701110795</c:v>
                </c:pt>
                <c:pt idx="519">
                  <c:v>0.71161681413650502</c:v>
                </c:pt>
                <c:pt idx="520">
                  <c:v>0.71261680126190197</c:v>
                </c:pt>
                <c:pt idx="521">
                  <c:v>0.71361678838729903</c:v>
                </c:pt>
                <c:pt idx="522">
                  <c:v>0.71461683511733998</c:v>
                </c:pt>
                <c:pt idx="523">
                  <c:v>0.71561682224273704</c:v>
                </c:pt>
                <c:pt idx="524">
                  <c:v>0.71661680936813399</c:v>
                </c:pt>
                <c:pt idx="525">
                  <c:v>0.71761679649353005</c:v>
                </c:pt>
                <c:pt idx="526">
                  <c:v>0.718616783618927</c:v>
                </c:pt>
                <c:pt idx="527">
                  <c:v>0.71961683034896895</c:v>
                </c:pt>
                <c:pt idx="528">
                  <c:v>0.72061681747436501</c:v>
                </c:pt>
                <c:pt idx="529">
                  <c:v>0.72161680459976196</c:v>
                </c:pt>
                <c:pt idx="530">
                  <c:v>0.72261679172515902</c:v>
                </c:pt>
                <c:pt idx="531">
                  <c:v>0.72361683845519997</c:v>
                </c:pt>
                <c:pt idx="532">
                  <c:v>0.72461682558059703</c:v>
                </c:pt>
                <c:pt idx="533">
                  <c:v>0.72561681270599399</c:v>
                </c:pt>
                <c:pt idx="534">
                  <c:v>0.72661679983139005</c:v>
                </c:pt>
                <c:pt idx="535">
                  <c:v>0.727616786956787</c:v>
                </c:pt>
                <c:pt idx="536">
                  <c:v>0.72861683368682895</c:v>
                </c:pt>
                <c:pt idx="537">
                  <c:v>0.72961682081222501</c:v>
                </c:pt>
                <c:pt idx="538">
                  <c:v>0.73061680793762196</c:v>
                </c:pt>
                <c:pt idx="539">
                  <c:v>0.73161679506301902</c:v>
                </c:pt>
                <c:pt idx="540">
                  <c:v>0.73261678218841597</c:v>
                </c:pt>
                <c:pt idx="541">
                  <c:v>0.73361682891845703</c:v>
                </c:pt>
                <c:pt idx="542">
                  <c:v>0.73461681604385398</c:v>
                </c:pt>
                <c:pt idx="543">
                  <c:v>0.73561680316925004</c:v>
                </c:pt>
                <c:pt idx="544">
                  <c:v>0.73661679029464699</c:v>
                </c:pt>
                <c:pt idx="545">
                  <c:v>0.73761683702468905</c:v>
                </c:pt>
                <c:pt idx="546">
                  <c:v>0.73861682415008501</c:v>
                </c:pt>
                <c:pt idx="547">
                  <c:v>0.73961681127548196</c:v>
                </c:pt>
                <c:pt idx="548">
                  <c:v>0.74061679840087902</c:v>
                </c:pt>
                <c:pt idx="549">
                  <c:v>0.74161678552627597</c:v>
                </c:pt>
                <c:pt idx="550">
                  <c:v>0.74261683225631703</c:v>
                </c:pt>
                <c:pt idx="551">
                  <c:v>0.74361681938171398</c:v>
                </c:pt>
                <c:pt idx="552">
                  <c:v>0.74461680650711104</c:v>
                </c:pt>
                <c:pt idx="553">
                  <c:v>0.74561679363250699</c:v>
                </c:pt>
                <c:pt idx="554">
                  <c:v>0.74661684036254905</c:v>
                </c:pt>
                <c:pt idx="555">
                  <c:v>0.747616827487946</c:v>
                </c:pt>
                <c:pt idx="556">
                  <c:v>0.74861681461334195</c:v>
                </c:pt>
                <c:pt idx="557">
                  <c:v>0.74961680173873901</c:v>
                </c:pt>
                <c:pt idx="558">
                  <c:v>0.75061678886413596</c:v>
                </c:pt>
                <c:pt idx="559">
                  <c:v>0.75161683559417702</c:v>
                </c:pt>
                <c:pt idx="560">
                  <c:v>0.75261682271957397</c:v>
                </c:pt>
                <c:pt idx="561">
                  <c:v>0.75361680984497104</c:v>
                </c:pt>
                <c:pt idx="562">
                  <c:v>0.75461679697036699</c:v>
                </c:pt>
                <c:pt idx="563">
                  <c:v>0.75561678409576405</c:v>
                </c:pt>
                <c:pt idx="564">
                  <c:v>0.756616830825806</c:v>
                </c:pt>
                <c:pt idx="565">
                  <c:v>0.75761681795120195</c:v>
                </c:pt>
                <c:pt idx="566">
                  <c:v>0.75861680507659901</c:v>
                </c:pt>
                <c:pt idx="567">
                  <c:v>0.75961679220199596</c:v>
                </c:pt>
                <c:pt idx="568">
                  <c:v>0.76061683893203702</c:v>
                </c:pt>
                <c:pt idx="569">
                  <c:v>0.76161682605743397</c:v>
                </c:pt>
                <c:pt idx="570">
                  <c:v>0.76261681318283103</c:v>
                </c:pt>
                <c:pt idx="571">
                  <c:v>0.76361680030822798</c:v>
                </c:pt>
                <c:pt idx="572">
                  <c:v>0.76461678743362405</c:v>
                </c:pt>
                <c:pt idx="573">
                  <c:v>0.76561683416366599</c:v>
                </c:pt>
                <c:pt idx="574">
                  <c:v>0.76661682128906306</c:v>
                </c:pt>
                <c:pt idx="575">
                  <c:v>0.76761680841445901</c:v>
                </c:pt>
                <c:pt idx="576">
                  <c:v>0.76861679553985596</c:v>
                </c:pt>
                <c:pt idx="577">
                  <c:v>0.76961678266525302</c:v>
                </c:pt>
                <c:pt idx="578">
                  <c:v>0.77061682939529397</c:v>
                </c:pt>
                <c:pt idx="579">
                  <c:v>0.77161681652069103</c:v>
                </c:pt>
                <c:pt idx="580">
                  <c:v>0.77261680364608798</c:v>
                </c:pt>
                <c:pt idx="581">
                  <c:v>0.77361679077148404</c:v>
                </c:pt>
                <c:pt idx="582">
                  <c:v>0.77461683750152599</c:v>
                </c:pt>
                <c:pt idx="583">
                  <c:v>0.77561682462692305</c:v>
                </c:pt>
                <c:pt idx="584">
                  <c:v>0.776616811752319</c:v>
                </c:pt>
                <c:pt idx="585">
                  <c:v>0.77761679887771595</c:v>
                </c:pt>
                <c:pt idx="586">
                  <c:v>0.77861678600311302</c:v>
                </c:pt>
                <c:pt idx="587">
                  <c:v>0.77961683273315396</c:v>
                </c:pt>
                <c:pt idx="588">
                  <c:v>0.78061681985855103</c:v>
                </c:pt>
                <c:pt idx="589">
                  <c:v>0.78161680698394798</c:v>
                </c:pt>
                <c:pt idx="590">
                  <c:v>0.78261679410934404</c:v>
                </c:pt>
                <c:pt idx="591">
                  <c:v>0.78361684083938599</c:v>
                </c:pt>
                <c:pt idx="592">
                  <c:v>0.78461682796478305</c:v>
                </c:pt>
                <c:pt idx="593">
                  <c:v>0.785616815090179</c:v>
                </c:pt>
                <c:pt idx="594">
                  <c:v>0.78661680221557595</c:v>
                </c:pt>
                <c:pt idx="595">
                  <c:v>0.78761678934097301</c:v>
                </c:pt>
                <c:pt idx="596">
                  <c:v>0.78861683607101396</c:v>
                </c:pt>
                <c:pt idx="597">
                  <c:v>0.78961682319641102</c:v>
                </c:pt>
                <c:pt idx="598">
                  <c:v>0.79061681032180797</c:v>
                </c:pt>
                <c:pt idx="599">
                  <c:v>0.79161679744720503</c:v>
                </c:pt>
                <c:pt idx="600">
                  <c:v>0.79261678457260099</c:v>
                </c:pt>
                <c:pt idx="601">
                  <c:v>0.79361683130264304</c:v>
                </c:pt>
                <c:pt idx="602">
                  <c:v>0.79461681842803999</c:v>
                </c:pt>
                <c:pt idx="603">
                  <c:v>0.79561680555343595</c:v>
                </c:pt>
                <c:pt idx="604">
                  <c:v>0.79661679267883301</c:v>
                </c:pt>
                <c:pt idx="605">
                  <c:v>0.79761683940887496</c:v>
                </c:pt>
                <c:pt idx="606">
                  <c:v>0.79861682653427102</c:v>
                </c:pt>
                <c:pt idx="607">
                  <c:v>0.79961681365966797</c:v>
                </c:pt>
                <c:pt idx="608">
                  <c:v>0.80061680078506503</c:v>
                </c:pt>
                <c:pt idx="609">
                  <c:v>0.80161678791046098</c:v>
                </c:pt>
                <c:pt idx="610">
                  <c:v>0.80261683464050304</c:v>
                </c:pt>
                <c:pt idx="611">
                  <c:v>0.80361682176589999</c:v>
                </c:pt>
                <c:pt idx="612">
                  <c:v>0.80461680889129605</c:v>
                </c:pt>
                <c:pt idx="613">
                  <c:v>0.805616796016693</c:v>
                </c:pt>
                <c:pt idx="614">
                  <c:v>0.80661684274673495</c:v>
                </c:pt>
                <c:pt idx="615">
                  <c:v>0.80761682987213101</c:v>
                </c:pt>
                <c:pt idx="616">
                  <c:v>0.80861681699752797</c:v>
                </c:pt>
                <c:pt idx="617">
                  <c:v>0.80961680412292503</c:v>
                </c:pt>
                <c:pt idx="618">
                  <c:v>0.81061679124832198</c:v>
                </c:pt>
                <c:pt idx="619">
                  <c:v>0.81161683797836304</c:v>
                </c:pt>
                <c:pt idx="620">
                  <c:v>0.81261682510375999</c:v>
                </c:pt>
                <c:pt idx="621">
                  <c:v>0.81361681222915605</c:v>
                </c:pt>
                <c:pt idx="622">
                  <c:v>0.814616799354553</c:v>
                </c:pt>
                <c:pt idx="623">
                  <c:v>0.81561678647994995</c:v>
                </c:pt>
                <c:pt idx="624">
                  <c:v>0.81661683320999101</c:v>
                </c:pt>
                <c:pt idx="625">
                  <c:v>0.81761682033538796</c:v>
                </c:pt>
                <c:pt idx="626">
                  <c:v>0.81861680746078502</c:v>
                </c:pt>
                <c:pt idx="627">
                  <c:v>0.81961679458618197</c:v>
                </c:pt>
                <c:pt idx="628">
                  <c:v>0.82061684131622303</c:v>
                </c:pt>
                <c:pt idx="629">
                  <c:v>0.82161682844161998</c:v>
                </c:pt>
                <c:pt idx="630">
                  <c:v>0.82261681556701705</c:v>
                </c:pt>
                <c:pt idx="631">
                  <c:v>0.823616802692413</c:v>
                </c:pt>
                <c:pt idx="632">
                  <c:v>0.82461678981780995</c:v>
                </c:pt>
                <c:pt idx="633">
                  <c:v>0.82561683654785201</c:v>
                </c:pt>
                <c:pt idx="634">
                  <c:v>0.82661682367324796</c:v>
                </c:pt>
                <c:pt idx="635">
                  <c:v>0.82761681079864502</c:v>
                </c:pt>
                <c:pt idx="636">
                  <c:v>0.82861679792404197</c:v>
                </c:pt>
                <c:pt idx="637">
                  <c:v>0.82961678504943803</c:v>
                </c:pt>
                <c:pt idx="638">
                  <c:v>0.83061683177947998</c:v>
                </c:pt>
                <c:pt idx="639">
                  <c:v>0.83161681890487704</c:v>
                </c:pt>
                <c:pt idx="640">
                  <c:v>0.83261680603027299</c:v>
                </c:pt>
                <c:pt idx="641">
                  <c:v>0.83361679315567005</c:v>
                </c:pt>
                <c:pt idx="642">
                  <c:v>0.834616839885712</c:v>
                </c:pt>
                <c:pt idx="643">
                  <c:v>0.83561682701110795</c:v>
                </c:pt>
                <c:pt idx="644">
                  <c:v>0.83661681413650502</c:v>
                </c:pt>
                <c:pt idx="645">
                  <c:v>0.83761680126190197</c:v>
                </c:pt>
                <c:pt idx="646">
                  <c:v>0.83861678838729903</c:v>
                </c:pt>
                <c:pt idx="647">
                  <c:v>0.83961683511733998</c:v>
                </c:pt>
                <c:pt idx="648">
                  <c:v>0.84061682224273704</c:v>
                </c:pt>
                <c:pt idx="649">
                  <c:v>0.84161680936813399</c:v>
                </c:pt>
                <c:pt idx="650">
                  <c:v>0.84261679649353005</c:v>
                </c:pt>
                <c:pt idx="651">
                  <c:v>0.843616843223572</c:v>
                </c:pt>
                <c:pt idx="652">
                  <c:v>0.84461683034896895</c:v>
                </c:pt>
                <c:pt idx="653">
                  <c:v>0.84561681747436501</c:v>
                </c:pt>
                <c:pt idx="654">
                  <c:v>0.84661680459976196</c:v>
                </c:pt>
                <c:pt idx="655">
                  <c:v>0.84761679172515902</c:v>
                </c:pt>
                <c:pt idx="656">
                  <c:v>0.84861683845519997</c:v>
                </c:pt>
                <c:pt idx="657">
                  <c:v>0.84961682558059703</c:v>
                </c:pt>
                <c:pt idx="658">
                  <c:v>0.85061681270599399</c:v>
                </c:pt>
                <c:pt idx="659">
                  <c:v>0.85161679983139005</c:v>
                </c:pt>
                <c:pt idx="660">
                  <c:v>0.852616786956787</c:v>
                </c:pt>
                <c:pt idx="661">
                  <c:v>0.85361683368682895</c:v>
                </c:pt>
                <c:pt idx="662">
                  <c:v>0.85461682081222501</c:v>
                </c:pt>
                <c:pt idx="663">
                  <c:v>0.85561680793762196</c:v>
                </c:pt>
                <c:pt idx="664">
                  <c:v>0.85661679506301902</c:v>
                </c:pt>
                <c:pt idx="665">
                  <c:v>0.85761684179305997</c:v>
                </c:pt>
                <c:pt idx="666">
                  <c:v>0.85861682891845703</c:v>
                </c:pt>
                <c:pt idx="667">
                  <c:v>0.85961681604385398</c:v>
                </c:pt>
                <c:pt idx="668">
                  <c:v>0.86061680316925004</c:v>
                </c:pt>
                <c:pt idx="669">
                  <c:v>0.86161679029464699</c:v>
                </c:pt>
                <c:pt idx="670">
                  <c:v>0.86261683702468905</c:v>
                </c:pt>
                <c:pt idx="671">
                  <c:v>0.86361682415008501</c:v>
                </c:pt>
                <c:pt idx="672">
                  <c:v>0.86461681127548196</c:v>
                </c:pt>
                <c:pt idx="673">
                  <c:v>0.86561679840087902</c:v>
                </c:pt>
                <c:pt idx="674">
                  <c:v>0.86661684513091997</c:v>
                </c:pt>
                <c:pt idx="675">
                  <c:v>0.86761683225631703</c:v>
                </c:pt>
                <c:pt idx="676">
                  <c:v>0.86861681938171398</c:v>
                </c:pt>
                <c:pt idx="677">
                  <c:v>0.86961680650711104</c:v>
                </c:pt>
                <c:pt idx="678">
                  <c:v>0.87061679363250699</c:v>
                </c:pt>
                <c:pt idx="679">
                  <c:v>0.87161684036254905</c:v>
                </c:pt>
                <c:pt idx="680">
                  <c:v>0.872616827487946</c:v>
                </c:pt>
                <c:pt idx="681">
                  <c:v>0.87361681461334195</c:v>
                </c:pt>
                <c:pt idx="682">
                  <c:v>0.87461680173873901</c:v>
                </c:pt>
                <c:pt idx="683">
                  <c:v>0.87561678886413596</c:v>
                </c:pt>
                <c:pt idx="684">
                  <c:v>0.87661683559417702</c:v>
                </c:pt>
                <c:pt idx="685">
                  <c:v>0.87761682271957397</c:v>
                </c:pt>
                <c:pt idx="686">
                  <c:v>0.87861680984497104</c:v>
                </c:pt>
                <c:pt idx="687">
                  <c:v>0.87961679697036699</c:v>
                </c:pt>
                <c:pt idx="688">
                  <c:v>0.88061684370040905</c:v>
                </c:pt>
                <c:pt idx="689">
                  <c:v>0.881616830825806</c:v>
                </c:pt>
                <c:pt idx="690">
                  <c:v>0.88261681795120195</c:v>
                </c:pt>
                <c:pt idx="691">
                  <c:v>0.88361680507659901</c:v>
                </c:pt>
                <c:pt idx="692">
                  <c:v>0.88461679220199596</c:v>
                </c:pt>
                <c:pt idx="693">
                  <c:v>0.88561683893203702</c:v>
                </c:pt>
                <c:pt idx="694">
                  <c:v>0.88661682605743397</c:v>
                </c:pt>
                <c:pt idx="695">
                  <c:v>0.88761681318283103</c:v>
                </c:pt>
                <c:pt idx="696">
                  <c:v>0.88861680030822798</c:v>
                </c:pt>
                <c:pt idx="697">
                  <c:v>0.88961684703826904</c:v>
                </c:pt>
                <c:pt idx="698">
                  <c:v>0.89061683416366599</c:v>
                </c:pt>
                <c:pt idx="699">
                  <c:v>0.89161682128906306</c:v>
                </c:pt>
                <c:pt idx="700">
                  <c:v>0.89261680841445901</c:v>
                </c:pt>
                <c:pt idx="701">
                  <c:v>0.89361679553985596</c:v>
                </c:pt>
                <c:pt idx="702">
                  <c:v>0.89461684226989702</c:v>
                </c:pt>
                <c:pt idx="703">
                  <c:v>0.89561682939529397</c:v>
                </c:pt>
                <c:pt idx="704">
                  <c:v>0.89661681652069103</c:v>
                </c:pt>
                <c:pt idx="705">
                  <c:v>0.89761680364608798</c:v>
                </c:pt>
                <c:pt idx="706">
                  <c:v>0.89861679077148404</c:v>
                </c:pt>
                <c:pt idx="707">
                  <c:v>0.89961683750152599</c:v>
                </c:pt>
                <c:pt idx="708">
                  <c:v>0.90061682462692305</c:v>
                </c:pt>
                <c:pt idx="709">
                  <c:v>0.901616811752319</c:v>
                </c:pt>
                <c:pt idx="710">
                  <c:v>0.90261679887771595</c:v>
                </c:pt>
                <c:pt idx="711">
                  <c:v>0.90361684560775801</c:v>
                </c:pt>
                <c:pt idx="712">
                  <c:v>0.90461683273315396</c:v>
                </c:pt>
                <c:pt idx="713">
                  <c:v>0.90561681985855103</c:v>
                </c:pt>
                <c:pt idx="714">
                  <c:v>0.90661680698394798</c:v>
                </c:pt>
                <c:pt idx="715">
                  <c:v>0.90761679410934404</c:v>
                </c:pt>
                <c:pt idx="716">
                  <c:v>0.90861684083938599</c:v>
                </c:pt>
                <c:pt idx="717">
                  <c:v>0.90961682796478305</c:v>
                </c:pt>
                <c:pt idx="718">
                  <c:v>0.910616815090179</c:v>
                </c:pt>
                <c:pt idx="719">
                  <c:v>0.91161680221557595</c:v>
                </c:pt>
                <c:pt idx="720">
                  <c:v>0.91261678934097301</c:v>
                </c:pt>
                <c:pt idx="721">
                  <c:v>0.91361683607101396</c:v>
                </c:pt>
                <c:pt idx="722">
                  <c:v>0.91461682319641102</c:v>
                </c:pt>
                <c:pt idx="723">
                  <c:v>0.91561681032180797</c:v>
                </c:pt>
                <c:pt idx="724">
                  <c:v>0.91661679744720503</c:v>
                </c:pt>
                <c:pt idx="725">
                  <c:v>0.91761684417724598</c:v>
                </c:pt>
                <c:pt idx="726">
                  <c:v>0.91861683130264304</c:v>
                </c:pt>
                <c:pt idx="727">
                  <c:v>0.91961681842803999</c:v>
                </c:pt>
                <c:pt idx="728">
                  <c:v>0.92061680555343595</c:v>
                </c:pt>
                <c:pt idx="729">
                  <c:v>0.92161679267883301</c:v>
                </c:pt>
                <c:pt idx="730">
                  <c:v>0.92261683940887496</c:v>
                </c:pt>
                <c:pt idx="731">
                  <c:v>0.92361682653427102</c:v>
                </c:pt>
                <c:pt idx="732">
                  <c:v>0.92461681365966797</c:v>
                </c:pt>
                <c:pt idx="733">
                  <c:v>0.92561680078506503</c:v>
                </c:pt>
                <c:pt idx="734">
                  <c:v>0.92661684751510598</c:v>
                </c:pt>
                <c:pt idx="735">
                  <c:v>0.92761683464050304</c:v>
                </c:pt>
                <c:pt idx="736">
                  <c:v>0.92861682176589999</c:v>
                </c:pt>
                <c:pt idx="737">
                  <c:v>0.92961680889129605</c:v>
                </c:pt>
                <c:pt idx="738">
                  <c:v>0.930616796016693</c:v>
                </c:pt>
                <c:pt idx="739">
                  <c:v>0.93161684274673495</c:v>
                </c:pt>
                <c:pt idx="740">
                  <c:v>0.93261682987213101</c:v>
                </c:pt>
                <c:pt idx="741">
                  <c:v>0.93361681699752797</c:v>
                </c:pt>
                <c:pt idx="742">
                  <c:v>0.93461680412292503</c:v>
                </c:pt>
                <c:pt idx="743">
                  <c:v>0.93561679124832198</c:v>
                </c:pt>
                <c:pt idx="744">
                  <c:v>0.93661683797836304</c:v>
                </c:pt>
                <c:pt idx="745">
                  <c:v>0.93761682510375999</c:v>
                </c:pt>
                <c:pt idx="746">
                  <c:v>0.93861681222915605</c:v>
                </c:pt>
                <c:pt idx="747">
                  <c:v>0.939616799354553</c:v>
                </c:pt>
                <c:pt idx="748">
                  <c:v>0.94061684608459495</c:v>
                </c:pt>
                <c:pt idx="749">
                  <c:v>0.94161683320999101</c:v>
                </c:pt>
                <c:pt idx="750">
                  <c:v>0.94261682033538796</c:v>
                </c:pt>
                <c:pt idx="751">
                  <c:v>0.94361680746078502</c:v>
                </c:pt>
                <c:pt idx="752">
                  <c:v>0.94461679458618197</c:v>
                </c:pt>
                <c:pt idx="753">
                  <c:v>0.94561684131622303</c:v>
                </c:pt>
                <c:pt idx="754">
                  <c:v>0.94661682844161998</c:v>
                </c:pt>
                <c:pt idx="755">
                  <c:v>0.94761681556701705</c:v>
                </c:pt>
                <c:pt idx="756">
                  <c:v>0.948616802692413</c:v>
                </c:pt>
                <c:pt idx="757">
                  <c:v>0.94961684942245495</c:v>
                </c:pt>
                <c:pt idx="758">
                  <c:v>0.95061683654785201</c:v>
                </c:pt>
                <c:pt idx="759">
                  <c:v>0.95161682367324796</c:v>
                </c:pt>
                <c:pt idx="760">
                  <c:v>0.95261681079864502</c:v>
                </c:pt>
                <c:pt idx="761">
                  <c:v>0.95361679792404197</c:v>
                </c:pt>
                <c:pt idx="762">
                  <c:v>0.95461684465408303</c:v>
                </c:pt>
                <c:pt idx="763">
                  <c:v>0.95561683177947998</c:v>
                </c:pt>
                <c:pt idx="764">
                  <c:v>0.95661681890487704</c:v>
                </c:pt>
                <c:pt idx="765">
                  <c:v>0.95761680603027299</c:v>
                </c:pt>
                <c:pt idx="766">
                  <c:v>0.95861679315567005</c:v>
                </c:pt>
                <c:pt idx="767">
                  <c:v>0.959616839885712</c:v>
                </c:pt>
                <c:pt idx="768">
                  <c:v>0.96061682701110795</c:v>
                </c:pt>
                <c:pt idx="769">
                  <c:v>0.96161681413650502</c:v>
                </c:pt>
                <c:pt idx="770">
                  <c:v>0.96261680126190197</c:v>
                </c:pt>
                <c:pt idx="771">
                  <c:v>0.96361684799194303</c:v>
                </c:pt>
                <c:pt idx="772">
                  <c:v>0.96461683511733998</c:v>
                </c:pt>
                <c:pt idx="773">
                  <c:v>0.96561682224273704</c:v>
                </c:pt>
                <c:pt idx="774">
                  <c:v>0.96661680936813399</c:v>
                </c:pt>
                <c:pt idx="775">
                  <c:v>0.96761679649353005</c:v>
                </c:pt>
                <c:pt idx="776">
                  <c:v>0.968616843223572</c:v>
                </c:pt>
                <c:pt idx="777">
                  <c:v>0.96961683034896895</c:v>
                </c:pt>
                <c:pt idx="778">
                  <c:v>0.97061681747436501</c:v>
                </c:pt>
                <c:pt idx="779">
                  <c:v>0.97161680459976196</c:v>
                </c:pt>
                <c:pt idx="780">
                  <c:v>0.97261679172515902</c:v>
                </c:pt>
                <c:pt idx="781">
                  <c:v>0.97361683845519997</c:v>
                </c:pt>
                <c:pt idx="782">
                  <c:v>0.97461682558059703</c:v>
                </c:pt>
                <c:pt idx="783">
                  <c:v>0.97561681270599399</c:v>
                </c:pt>
                <c:pt idx="784">
                  <c:v>0.97661679983139005</c:v>
                </c:pt>
                <c:pt idx="785">
                  <c:v>0.977616846561432</c:v>
                </c:pt>
                <c:pt idx="786">
                  <c:v>0.97861683368682895</c:v>
                </c:pt>
                <c:pt idx="787">
                  <c:v>0.97961682081222501</c:v>
                </c:pt>
                <c:pt idx="788">
                  <c:v>0.98061680793762196</c:v>
                </c:pt>
                <c:pt idx="789">
                  <c:v>0.98161679506301902</c:v>
                </c:pt>
                <c:pt idx="790">
                  <c:v>0.98261684179305997</c:v>
                </c:pt>
                <c:pt idx="791">
                  <c:v>0.98361682891845703</c:v>
                </c:pt>
                <c:pt idx="792">
                  <c:v>0.98461681604385398</c:v>
                </c:pt>
                <c:pt idx="793">
                  <c:v>0.98561680316925004</c:v>
                </c:pt>
                <c:pt idx="794">
                  <c:v>0.98661684989929199</c:v>
                </c:pt>
                <c:pt idx="795">
                  <c:v>0.98761683702468905</c:v>
                </c:pt>
                <c:pt idx="796">
                  <c:v>0.98861682415008501</c:v>
                </c:pt>
                <c:pt idx="797">
                  <c:v>0.98961681127548196</c:v>
                </c:pt>
                <c:pt idx="798">
                  <c:v>0.99061679840087902</c:v>
                </c:pt>
                <c:pt idx="799">
                  <c:v>0.23388165235519401</c:v>
                </c:pt>
                <c:pt idx="800">
                  <c:v>0.23418428003788</c:v>
                </c:pt>
                <c:pt idx="801">
                  <c:v>0.23448818922042799</c:v>
                </c:pt>
                <c:pt idx="802">
                  <c:v>0.234793320298195</c:v>
                </c:pt>
                <c:pt idx="803">
                  <c:v>0.235099703073502</c:v>
                </c:pt>
                <c:pt idx="804">
                  <c:v>0.23540733754634899</c:v>
                </c:pt>
                <c:pt idx="805">
                  <c:v>0.23571623861789701</c:v>
                </c:pt>
                <c:pt idx="806">
                  <c:v>0.236026436090469</c:v>
                </c:pt>
                <c:pt idx="807">
                  <c:v>0.236337885260582</c:v>
                </c:pt>
                <c:pt idx="808">
                  <c:v>0.236650675535202</c:v>
                </c:pt>
                <c:pt idx="809">
                  <c:v>0.236964717507362</c:v>
                </c:pt>
                <c:pt idx="810">
                  <c:v>0.23728010058403001</c:v>
                </c:pt>
                <c:pt idx="811">
                  <c:v>0.23759682476520499</c:v>
                </c:pt>
                <c:pt idx="812">
                  <c:v>0.23791486024856601</c:v>
                </c:pt>
                <c:pt idx="813">
                  <c:v>0.23823423683643299</c:v>
                </c:pt>
                <c:pt idx="814">
                  <c:v>0.23855495452880901</c:v>
                </c:pt>
                <c:pt idx="815">
                  <c:v>0.238877058029175</c:v>
                </c:pt>
                <c:pt idx="816">
                  <c:v>0.23920051753520999</c:v>
                </c:pt>
                <c:pt idx="817">
                  <c:v>0.23952536284923601</c:v>
                </c:pt>
                <c:pt idx="818">
                  <c:v>0.239851608872414</c:v>
                </c:pt>
                <c:pt idx="819">
                  <c:v>0.24017922580242199</c:v>
                </c:pt>
                <c:pt idx="820">
                  <c:v>0.240508273243904</c:v>
                </c:pt>
                <c:pt idx="821">
                  <c:v>0.24083875119686099</c:v>
                </c:pt>
                <c:pt idx="822">
                  <c:v>0.241170644760132</c:v>
                </c:pt>
                <c:pt idx="823">
                  <c:v>0.24150401353836101</c:v>
                </c:pt>
                <c:pt idx="824">
                  <c:v>0.24183882772922499</c:v>
                </c:pt>
                <c:pt idx="825">
                  <c:v>0.242175087332726</c:v>
                </c:pt>
                <c:pt idx="826">
                  <c:v>0.242512822151184</c:v>
                </c:pt>
                <c:pt idx="827">
                  <c:v>0.242852061986923</c:v>
                </c:pt>
                <c:pt idx="828">
                  <c:v>0.24319279193878199</c:v>
                </c:pt>
                <c:pt idx="829">
                  <c:v>0.243535041809082</c:v>
                </c:pt>
                <c:pt idx="830">
                  <c:v>0.24387879669666301</c:v>
                </c:pt>
                <c:pt idx="831">
                  <c:v>0.24422411620616899</c:v>
                </c:pt>
                <c:pt idx="832">
                  <c:v>0.24457094073295599</c:v>
                </c:pt>
                <c:pt idx="833">
                  <c:v>0.24491934478282901</c:v>
                </c:pt>
                <c:pt idx="834">
                  <c:v>0.24526929855346699</c:v>
                </c:pt>
                <c:pt idx="835">
                  <c:v>0.24562086164951299</c:v>
                </c:pt>
                <c:pt idx="836">
                  <c:v>0.24597400426864599</c:v>
                </c:pt>
                <c:pt idx="837">
                  <c:v>0.246328756213188</c:v>
                </c:pt>
                <c:pt idx="838">
                  <c:v>0.24668513238430001</c:v>
                </c:pt>
                <c:pt idx="839">
                  <c:v>0.247043147683144</c:v>
                </c:pt>
                <c:pt idx="840">
                  <c:v>0.24740277230739599</c:v>
                </c:pt>
                <c:pt idx="841">
                  <c:v>0.24776408076286299</c:v>
                </c:pt>
                <c:pt idx="842">
                  <c:v>0.24812707304954501</c:v>
                </c:pt>
                <c:pt idx="843">
                  <c:v>0.24849170446395899</c:v>
                </c:pt>
                <c:pt idx="844">
                  <c:v>0.24885807931423201</c:v>
                </c:pt>
                <c:pt idx="845">
                  <c:v>0.24922612309455899</c:v>
                </c:pt>
                <c:pt idx="846">
                  <c:v>0.24959592521190599</c:v>
                </c:pt>
                <c:pt idx="847">
                  <c:v>0.249967440962791</c:v>
                </c:pt>
                <c:pt idx="848">
                  <c:v>0.25034072995185902</c:v>
                </c:pt>
                <c:pt idx="849">
                  <c:v>0.250715762376785</c:v>
                </c:pt>
                <c:pt idx="850">
                  <c:v>0.25109261274337802</c:v>
                </c:pt>
                <c:pt idx="851">
                  <c:v>0.25147122144699102</c:v>
                </c:pt>
                <c:pt idx="852">
                  <c:v>0.25185164809227001</c:v>
                </c:pt>
                <c:pt idx="853">
                  <c:v>0.25223392248153698</c:v>
                </c:pt>
                <c:pt idx="854">
                  <c:v>0.25261801481246898</c:v>
                </c:pt>
                <c:pt idx="855">
                  <c:v>0.25300395488739003</c:v>
                </c:pt>
                <c:pt idx="856">
                  <c:v>0.25339180231094399</c:v>
                </c:pt>
                <c:pt idx="857">
                  <c:v>0.253781497478485</c:v>
                </c:pt>
                <c:pt idx="858">
                  <c:v>0.25417309999465898</c:v>
                </c:pt>
                <c:pt idx="859">
                  <c:v>0.254566669464111</c:v>
                </c:pt>
                <c:pt idx="860">
                  <c:v>0.25496211647987399</c:v>
                </c:pt>
                <c:pt idx="861">
                  <c:v>0.25535953044891402</c:v>
                </c:pt>
                <c:pt idx="862">
                  <c:v>0.25575891137123102</c:v>
                </c:pt>
                <c:pt idx="863">
                  <c:v>0.256160289049149</c:v>
                </c:pt>
                <c:pt idx="864">
                  <c:v>0.25656366348266602</c:v>
                </c:pt>
                <c:pt idx="865">
                  <c:v>0.256969064474106</c:v>
                </c:pt>
                <c:pt idx="866">
                  <c:v>0.25737649202346802</c:v>
                </c:pt>
                <c:pt idx="867">
                  <c:v>0.25778597593307501</c:v>
                </c:pt>
                <c:pt idx="868">
                  <c:v>0.25819751620292702</c:v>
                </c:pt>
                <c:pt idx="869">
                  <c:v>0.25861117243766801</c:v>
                </c:pt>
                <c:pt idx="870">
                  <c:v>0.25902691483497597</c:v>
                </c:pt>
                <c:pt idx="871">
                  <c:v>0.25944480299949602</c:v>
                </c:pt>
                <c:pt idx="872">
                  <c:v>0.25986480712890597</c:v>
                </c:pt>
                <c:pt idx="873">
                  <c:v>0.26028701663017301</c:v>
                </c:pt>
                <c:pt idx="874">
                  <c:v>0.26071140170097401</c:v>
                </c:pt>
                <c:pt idx="875">
                  <c:v>0.26113796234130898</c:v>
                </c:pt>
                <c:pt idx="876">
                  <c:v>0.26156675815582298</c:v>
                </c:pt>
                <c:pt idx="877">
                  <c:v>0.26199778914451599</c:v>
                </c:pt>
                <c:pt idx="878">
                  <c:v>0.26243108510971103</c:v>
                </c:pt>
                <c:pt idx="879">
                  <c:v>0.26286670565605202</c:v>
                </c:pt>
                <c:pt idx="880">
                  <c:v>0.26330459117889399</c:v>
                </c:pt>
                <c:pt idx="881">
                  <c:v>0.26374480128288302</c:v>
                </c:pt>
                <c:pt idx="882">
                  <c:v>0.26418736577034002</c:v>
                </c:pt>
                <c:pt idx="883">
                  <c:v>0.26463231444358798</c:v>
                </c:pt>
                <c:pt idx="884">
                  <c:v>0.26507964730262801</c:v>
                </c:pt>
                <c:pt idx="885">
                  <c:v>0.26552939414978</c:v>
                </c:pt>
                <c:pt idx="886">
                  <c:v>0.265981554985046</c:v>
                </c:pt>
                <c:pt idx="887">
                  <c:v>0.26643618941307101</c:v>
                </c:pt>
                <c:pt idx="888">
                  <c:v>0.26689332723617598</c:v>
                </c:pt>
                <c:pt idx="889">
                  <c:v>0.26735290884971602</c:v>
                </c:pt>
                <c:pt idx="890">
                  <c:v>0.26781508326530501</c:v>
                </c:pt>
                <c:pt idx="891">
                  <c:v>0.26827973127365101</c:v>
                </c:pt>
                <c:pt idx="892">
                  <c:v>0.26874700188636802</c:v>
                </c:pt>
                <c:pt idx="893">
                  <c:v>0.26921692490577698</c:v>
                </c:pt>
                <c:pt idx="894">
                  <c:v>0.269689440727234</c:v>
                </c:pt>
                <c:pt idx="895">
                  <c:v>0.27016460895538302</c:v>
                </c:pt>
                <c:pt idx="896">
                  <c:v>0.270642399787903</c:v>
                </c:pt>
                <c:pt idx="897">
                  <c:v>0.27112299203872697</c:v>
                </c:pt>
                <c:pt idx="898">
                  <c:v>0.27160626649856601</c:v>
                </c:pt>
                <c:pt idx="899">
                  <c:v>0.27209225296974199</c:v>
                </c:pt>
                <c:pt idx="900">
                  <c:v>0.27258107066154502</c:v>
                </c:pt>
                <c:pt idx="901">
                  <c:v>0.273072689771652</c:v>
                </c:pt>
                <c:pt idx="902">
                  <c:v>0.27356716990470897</c:v>
                </c:pt>
                <c:pt idx="903">
                  <c:v>0.274064511060715</c:v>
                </c:pt>
                <c:pt idx="904">
                  <c:v>0.27456474304199202</c:v>
                </c:pt>
                <c:pt idx="905">
                  <c:v>0.27506792545318598</c:v>
                </c:pt>
                <c:pt idx="906">
                  <c:v>0.27557402849197399</c:v>
                </c:pt>
                <c:pt idx="907">
                  <c:v>0.27608314156532299</c:v>
                </c:pt>
                <c:pt idx="908">
                  <c:v>0.27659526467323298</c:v>
                </c:pt>
                <c:pt idx="909">
                  <c:v>0.27711042761802701</c:v>
                </c:pt>
                <c:pt idx="910">
                  <c:v>0.27762869000434898</c:v>
                </c:pt>
                <c:pt idx="911">
                  <c:v>0.27815005183219899</c:v>
                </c:pt>
                <c:pt idx="912">
                  <c:v>0.27867457270622298</c:v>
                </c:pt>
                <c:pt idx="913">
                  <c:v>0.27920225262641901</c:v>
                </c:pt>
                <c:pt idx="914">
                  <c:v>0.27973315119743303</c:v>
                </c:pt>
                <c:pt idx="915">
                  <c:v>0.28026729822158802</c:v>
                </c:pt>
                <c:pt idx="916">
                  <c:v>0.280804723501205</c:v>
                </c:pt>
                <c:pt idx="917">
                  <c:v>0.28134545683860801</c:v>
                </c:pt>
                <c:pt idx="918">
                  <c:v>0.281889528036118</c:v>
                </c:pt>
                <c:pt idx="919">
                  <c:v>0.28243702650070202</c:v>
                </c:pt>
                <c:pt idx="920">
                  <c:v>0.28298792243003801</c:v>
                </c:pt>
                <c:pt idx="921">
                  <c:v>0.28354227542877197</c:v>
                </c:pt>
                <c:pt idx="922">
                  <c:v>0.28410011529922502</c:v>
                </c:pt>
                <c:pt idx="923">
                  <c:v>0.28466150164604198</c:v>
                </c:pt>
                <c:pt idx="924">
                  <c:v>0.28522649407386802</c:v>
                </c:pt>
                <c:pt idx="925">
                  <c:v>0.28579506278038003</c:v>
                </c:pt>
                <c:pt idx="926">
                  <c:v>0.286367297172546</c:v>
                </c:pt>
                <c:pt idx="927">
                  <c:v>0.28694325685501099</c:v>
                </c:pt>
                <c:pt idx="928">
                  <c:v>0.28752291202545199</c:v>
                </c:pt>
                <c:pt idx="929">
                  <c:v>0.28810635209083602</c:v>
                </c:pt>
                <c:pt idx="930">
                  <c:v>0.28869363665580799</c:v>
                </c:pt>
                <c:pt idx="931">
                  <c:v>0.28928473591804499</c:v>
                </c:pt>
                <c:pt idx="932">
                  <c:v>0.28987982869148299</c:v>
                </c:pt>
                <c:pt idx="933">
                  <c:v>0.290478825569153</c:v>
                </c:pt>
                <c:pt idx="934">
                  <c:v>0.29108178615570102</c:v>
                </c:pt>
                <c:pt idx="935">
                  <c:v>0.29168885946273798</c:v>
                </c:pt>
                <c:pt idx="936">
                  <c:v>0.292300015687943</c:v>
                </c:pt>
                <c:pt idx="937">
                  <c:v>0.29291531443595897</c:v>
                </c:pt>
                <c:pt idx="938">
                  <c:v>0.293534755706787</c:v>
                </c:pt>
                <c:pt idx="939">
                  <c:v>0.29415851831436202</c:v>
                </c:pt>
                <c:pt idx="940">
                  <c:v>0.29478651285171498</c:v>
                </c:pt>
                <c:pt idx="941">
                  <c:v>0.29541888833045998</c:v>
                </c:pt>
                <c:pt idx="942">
                  <c:v>0.29605564475059498</c:v>
                </c:pt>
                <c:pt idx="943">
                  <c:v>0.29669687151908902</c:v>
                </c:pt>
                <c:pt idx="944">
                  <c:v>0.297342568635941</c:v>
                </c:pt>
                <c:pt idx="945">
                  <c:v>0.29799285531044001</c:v>
                </c:pt>
                <c:pt idx="946">
                  <c:v>0.298647731542587</c:v>
                </c:pt>
                <c:pt idx="947">
                  <c:v>0.29930728673934898</c:v>
                </c:pt>
                <c:pt idx="948">
                  <c:v>0.29997158050537098</c:v>
                </c:pt>
                <c:pt idx="949">
                  <c:v>0.30064067244529702</c:v>
                </c:pt>
                <c:pt idx="950">
                  <c:v>0.30131462216377303</c:v>
                </c:pt>
                <c:pt idx="951">
                  <c:v>0.30199345946312001</c:v>
                </c:pt>
                <c:pt idx="952">
                  <c:v>0.30267730355262801</c:v>
                </c:pt>
                <c:pt idx="953">
                  <c:v>0.30336615443229697</c:v>
                </c:pt>
                <c:pt idx="954">
                  <c:v>0.30406010150909402</c:v>
                </c:pt>
                <c:pt idx="955">
                  <c:v>0.30475926399231001</c:v>
                </c:pt>
                <c:pt idx="956">
                  <c:v>0.30546361207961997</c:v>
                </c:pt>
                <c:pt idx="957">
                  <c:v>0.30617332458496099</c:v>
                </c:pt>
                <c:pt idx="958">
                  <c:v>0.30688837170600902</c:v>
                </c:pt>
                <c:pt idx="959">
                  <c:v>0.307608872652054</c:v>
                </c:pt>
                <c:pt idx="960">
                  <c:v>0.30833494663238498</c:v>
                </c:pt>
                <c:pt idx="961">
                  <c:v>0.30906656384468101</c:v>
                </c:pt>
                <c:pt idx="962">
                  <c:v>0.30980384349822998</c:v>
                </c:pt>
                <c:pt idx="963">
                  <c:v>0.310546904802322</c:v>
                </c:pt>
                <c:pt idx="964">
                  <c:v>0.31129574775695801</c:v>
                </c:pt>
                <c:pt idx="965">
                  <c:v>0.312050521373749</c:v>
                </c:pt>
                <c:pt idx="966">
                  <c:v>0.31281128525733898</c:v>
                </c:pt>
                <c:pt idx="967">
                  <c:v>0.31357812881469699</c:v>
                </c:pt>
                <c:pt idx="968">
                  <c:v>0.31435140967369102</c:v>
                </c:pt>
                <c:pt idx="969">
                  <c:v>0.31513065099716198</c:v>
                </c:pt>
                <c:pt idx="970">
                  <c:v>0.31591624021530201</c:v>
                </c:pt>
                <c:pt idx="971">
                  <c:v>0.31670823693275502</c:v>
                </c:pt>
                <c:pt idx="972">
                  <c:v>0.31750670075416598</c:v>
                </c:pt>
                <c:pt idx="973">
                  <c:v>0.31831184029579201</c:v>
                </c:pt>
                <c:pt idx="974">
                  <c:v>0.319123655557632</c:v>
                </c:pt>
                <c:pt idx="975">
                  <c:v>0.31994229555129999</c:v>
                </c:pt>
                <c:pt idx="976">
                  <c:v>0.32076779007911699</c:v>
                </c:pt>
                <c:pt idx="977">
                  <c:v>0.32160031795501698</c:v>
                </c:pt>
                <c:pt idx="978">
                  <c:v>0.32243996858596802</c:v>
                </c:pt>
                <c:pt idx="979">
                  <c:v>0.32328683137893699</c:v>
                </c:pt>
                <c:pt idx="980">
                  <c:v>0.324141025543213</c:v>
                </c:pt>
                <c:pt idx="981">
                  <c:v>0.32500264048576399</c:v>
                </c:pt>
                <c:pt idx="982">
                  <c:v>0.32587182521820102</c:v>
                </c:pt>
                <c:pt idx="983">
                  <c:v>0.32674866914749101</c:v>
                </c:pt>
                <c:pt idx="984">
                  <c:v>0.32763332128524802</c:v>
                </c:pt>
                <c:pt idx="985">
                  <c:v>0.328525841236115</c:v>
                </c:pt>
                <c:pt idx="986">
                  <c:v>0.32942643761634799</c:v>
                </c:pt>
                <c:pt idx="987">
                  <c:v>0.33033519983291598</c:v>
                </c:pt>
                <c:pt idx="988">
                  <c:v>0.33125224709510798</c:v>
                </c:pt>
                <c:pt idx="989">
                  <c:v>0.33217769861221302</c:v>
                </c:pt>
                <c:pt idx="990">
                  <c:v>0.333111733198166</c:v>
                </c:pt>
                <c:pt idx="991">
                  <c:v>0.33405447006225603</c:v>
                </c:pt>
                <c:pt idx="992">
                  <c:v>0.33500605821609503</c:v>
                </c:pt>
                <c:pt idx="993">
                  <c:v>0.335966676473618</c:v>
                </c:pt>
                <c:pt idx="994">
                  <c:v>0.336936384439468</c:v>
                </c:pt>
                <c:pt idx="995">
                  <c:v>0.33791542053222701</c:v>
                </c:pt>
                <c:pt idx="996">
                  <c:v>0.33890390396118197</c:v>
                </c:pt>
                <c:pt idx="997">
                  <c:v>0.339902013540268</c:v>
                </c:pt>
                <c:pt idx="998">
                  <c:v>0.34090200066566501</c:v>
                </c:pt>
                <c:pt idx="999">
                  <c:v>0.34190201759338401</c:v>
                </c:pt>
                <c:pt idx="1000">
                  <c:v>0.34192770719528198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89E-49D3-8A7D-08862BE57A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6846175"/>
        <c:axId val="1546844015"/>
      </c:scatterChart>
      <c:valAx>
        <c:axId val="1479558831"/>
        <c:scaling>
          <c:orientation val="minMax"/>
          <c:max val="1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Length along pipe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483266079"/>
        <c:crosses val="autoZero"/>
        <c:crossBetween val="midCat"/>
      </c:valAx>
      <c:valAx>
        <c:axId val="1483266079"/>
        <c:scaling>
          <c:orientation val="minMax"/>
          <c:max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9558831"/>
        <c:crosses val="autoZero"/>
        <c:crossBetween val="midCat"/>
        <c:majorUnit val="0.2"/>
      </c:valAx>
      <c:valAx>
        <c:axId val="1546844015"/>
        <c:scaling>
          <c:orientation val="minMax"/>
          <c:max val="1"/>
        </c:scaling>
        <c:delete val="1"/>
        <c:axPos val="r"/>
        <c:numFmt formatCode="General" sourceLinked="1"/>
        <c:majorTickMark val="out"/>
        <c:minorTickMark val="none"/>
        <c:tickLblPos val="nextTo"/>
        <c:crossAx val="1546846175"/>
        <c:crosses val="max"/>
        <c:crossBetween val="midCat"/>
        <c:majorUnit val="0.2"/>
      </c:valAx>
      <c:valAx>
        <c:axId val="154684617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46844015"/>
        <c:crosses val="autoZero"/>
        <c:crossBetween val="midCat"/>
      </c:valAx>
      <c:spPr>
        <a:noFill/>
        <a:ln w="15875"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64169205618980374"/>
          <c:y val="8.4739149182188556E-2"/>
          <c:w val="0.34043760233319686"/>
          <c:h val="0.3295670887691353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P Stag. / P Stag. Inlet</c:v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'Endpoint Choking'!$D$2:$D$85</c:f>
              <c:numCache>
                <c:formatCode>General</c:formatCode>
                <c:ptCount val="84"/>
                <c:pt idx="0">
                  <c:v>0</c:v>
                </c:pt>
                <c:pt idx="1">
                  <c:v>0.12475730895996101</c:v>
                </c:pt>
                <c:pt idx="2">
                  <c:v>0.22934633255004899</c:v>
                </c:pt>
                <c:pt idx="3">
                  <c:v>0.31782693862915001</c:v>
                </c:pt>
                <c:pt idx="4">
                  <c:v>0.39328975677490197</c:v>
                </c:pt>
                <c:pt idx="5">
                  <c:v>0.45812088012695296</c:v>
                </c:pt>
                <c:pt idx="6">
                  <c:v>0.51418598175048802</c:v>
                </c:pt>
                <c:pt idx="7">
                  <c:v>0.56296047210693401</c:v>
                </c:pt>
                <c:pt idx="8">
                  <c:v>0.60562362670898406</c:v>
                </c:pt>
                <c:pt idx="9">
                  <c:v>0.64312675476074199</c:v>
                </c:pt>
                <c:pt idx="10">
                  <c:v>0.67624420166015597</c:v>
                </c:pt>
                <c:pt idx="11">
                  <c:v>0.70561119079589796</c:v>
                </c:pt>
                <c:pt idx="12">
                  <c:v>0.73175292968750005</c:v>
                </c:pt>
                <c:pt idx="13">
                  <c:v>0.75510643005371092</c:v>
                </c:pt>
                <c:pt idx="14">
                  <c:v>0.77603775024414101</c:v>
                </c:pt>
                <c:pt idx="15">
                  <c:v>0.79485542297363299</c:v>
                </c:pt>
                <c:pt idx="16">
                  <c:v>0.8118206787109381</c:v>
                </c:pt>
                <c:pt idx="17">
                  <c:v>0.82715637207031312</c:v>
                </c:pt>
                <c:pt idx="18">
                  <c:v>0.84105285644531302</c:v>
                </c:pt>
                <c:pt idx="19">
                  <c:v>0.85367401123046904</c:v>
                </c:pt>
                <c:pt idx="20">
                  <c:v>0.86516136169433588</c:v>
                </c:pt>
                <c:pt idx="21">
                  <c:v>0.87563743591308596</c:v>
                </c:pt>
                <c:pt idx="22">
                  <c:v>0.88520912170410204</c:v>
                </c:pt>
                <c:pt idx="23">
                  <c:v>0.89396972656249996</c:v>
                </c:pt>
                <c:pt idx="24">
                  <c:v>0.90200088500976605</c:v>
                </c:pt>
                <c:pt idx="25">
                  <c:v>0.90937454223632797</c:v>
                </c:pt>
                <c:pt idx="26">
                  <c:v>0.91615417480468808</c:v>
                </c:pt>
                <c:pt idx="27">
                  <c:v>0.92239578247070297</c:v>
                </c:pt>
                <c:pt idx="28">
                  <c:v>0.92814918518066403</c:v>
                </c:pt>
                <c:pt idx="29">
                  <c:v>0.93345878601074206</c:v>
                </c:pt>
                <c:pt idx="30">
                  <c:v>0.93836387634277296</c:v>
                </c:pt>
                <c:pt idx="31">
                  <c:v>0.94289993286132801</c:v>
                </c:pt>
                <c:pt idx="32">
                  <c:v>0.947098541259766</c:v>
                </c:pt>
                <c:pt idx="33">
                  <c:v>0.95098831176757803</c:v>
                </c:pt>
                <c:pt idx="34">
                  <c:v>0.95459449768066407</c:v>
                </c:pt>
                <c:pt idx="35">
                  <c:v>0.957940368652344</c:v>
                </c:pt>
                <c:pt idx="36">
                  <c:v>0.96104667663574206</c:v>
                </c:pt>
                <c:pt idx="37">
                  <c:v>0.96393234252929705</c:v>
                </c:pt>
                <c:pt idx="38">
                  <c:v>0.966614608764648</c:v>
                </c:pt>
                <c:pt idx="39">
                  <c:v>0.96910873413085896</c:v>
                </c:pt>
                <c:pt idx="40">
                  <c:v>0.97142921447753905</c:v>
                </c:pt>
                <c:pt idx="41">
                  <c:v>0.97358871459960894</c:v>
                </c:pt>
                <c:pt idx="42">
                  <c:v>0.97559906005859398</c:v>
                </c:pt>
                <c:pt idx="43">
                  <c:v>0.97747116088867203</c:v>
                </c:pt>
                <c:pt idx="44">
                  <c:v>0.97921463012695298</c:v>
                </c:pt>
                <c:pt idx="45">
                  <c:v>0.98083877563476607</c:v>
                </c:pt>
                <c:pt idx="46">
                  <c:v>0.98235160827636703</c:v>
                </c:pt>
                <c:pt idx="47">
                  <c:v>0.98376098632812503</c:v>
                </c:pt>
                <c:pt idx="48">
                  <c:v>0.98507392883300793</c:v>
                </c:pt>
                <c:pt idx="49">
                  <c:v>0.986296768188477</c:v>
                </c:pt>
                <c:pt idx="50">
                  <c:v>0.98743568420410199</c:v>
                </c:pt>
                <c:pt idx="51">
                  <c:v>0.9884958648681641</c:v>
                </c:pt>
                <c:pt idx="52">
                  <c:v>0.98948265075683595</c:v>
                </c:pt>
                <c:pt idx="53">
                  <c:v>0.99040077209472699</c:v>
                </c:pt>
                <c:pt idx="54">
                  <c:v>0.99125457763671898</c:v>
                </c:pt>
                <c:pt idx="55">
                  <c:v>0.99204803466796898</c:v>
                </c:pt>
                <c:pt idx="56">
                  <c:v>0.99278495788574206</c:v>
                </c:pt>
                <c:pt idx="57">
                  <c:v>0.99346893310546902</c:v>
                </c:pt>
                <c:pt idx="58">
                  <c:v>0.99410316467285198</c:v>
                </c:pt>
                <c:pt idx="59">
                  <c:v>0.99469055175781307</c:v>
                </c:pt>
                <c:pt idx="60">
                  <c:v>0.99523414611816408</c:v>
                </c:pt>
                <c:pt idx="61">
                  <c:v>0.99573631286621089</c:v>
                </c:pt>
                <c:pt idx="62">
                  <c:v>0.99619987487792994</c:v>
                </c:pt>
                <c:pt idx="63">
                  <c:v>0.99662658691406303</c:v>
                </c:pt>
                <c:pt idx="64">
                  <c:v>0.99701911926269504</c:v>
                </c:pt>
                <c:pt idx="65">
                  <c:v>0.99737930297851607</c:v>
                </c:pt>
                <c:pt idx="66">
                  <c:v>0.99770904541015593</c:v>
                </c:pt>
                <c:pt idx="67">
                  <c:v>0.998009948730469</c:v>
                </c:pt>
                <c:pt idx="68">
                  <c:v>0.99828384399414105</c:v>
                </c:pt>
                <c:pt idx="69">
                  <c:v>0.99853218078613293</c:v>
                </c:pt>
                <c:pt idx="70">
                  <c:v>0.99875640869140592</c:v>
                </c:pt>
                <c:pt idx="71">
                  <c:v>0.99895790100097703</c:v>
                </c:pt>
                <c:pt idx="72">
                  <c:v>0.99913803100585896</c:v>
                </c:pt>
                <c:pt idx="73">
                  <c:v>0.99929779052734402</c:v>
                </c:pt>
                <c:pt idx="74">
                  <c:v>0.99943855285644501</c:v>
                </c:pt>
                <c:pt idx="75">
                  <c:v>0.99956115722656302</c:v>
                </c:pt>
                <c:pt idx="76">
                  <c:v>0.99966682434081999</c:v>
                </c:pt>
                <c:pt idx="77">
                  <c:v>0.99975631713867197</c:v>
                </c:pt>
                <c:pt idx="78">
                  <c:v>0.99983062744140594</c:v>
                </c:pt>
                <c:pt idx="79">
                  <c:v>0.99989051818847696</c:v>
                </c:pt>
                <c:pt idx="80">
                  <c:v>0.99993682861328093</c:v>
                </c:pt>
                <c:pt idx="81">
                  <c:v>0.99997039794921905</c:v>
                </c:pt>
                <c:pt idx="82">
                  <c:v>0.99999183654785195</c:v>
                </c:pt>
                <c:pt idx="83">
                  <c:v>1</c:v>
                </c:pt>
              </c:numCache>
            </c:numRef>
          </c:xVal>
          <c:yVal>
            <c:numRef>
              <c:f>'Endpoint Choking'!$E$2:$E$85</c:f>
              <c:numCache>
                <c:formatCode>General</c:formatCode>
                <c:ptCount val="84"/>
                <c:pt idx="0">
                  <c:v>1</c:v>
                </c:pt>
                <c:pt idx="1">
                  <c:v>0.94456219673156749</c:v>
                </c:pt>
                <c:pt idx="2">
                  <c:v>0.89524626731872503</c:v>
                </c:pt>
                <c:pt idx="3">
                  <c:v>0.85110807418823253</c:v>
                </c:pt>
                <c:pt idx="4">
                  <c:v>0.81138807535171498</c:v>
                </c:pt>
                <c:pt idx="5">
                  <c:v>0.77546846866607755</c:v>
                </c:pt>
                <c:pt idx="6">
                  <c:v>0.74284142255783003</c:v>
                </c:pt>
                <c:pt idx="7">
                  <c:v>0.7130862474441525</c:v>
                </c:pt>
                <c:pt idx="8">
                  <c:v>0.68585056066512995</c:v>
                </c:pt>
                <c:pt idx="9">
                  <c:v>0.66083806753158503</c:v>
                </c:pt>
                <c:pt idx="10">
                  <c:v>0.6377966403961175</c:v>
                </c:pt>
                <c:pt idx="11">
                  <c:v>0.61651140451431252</c:v>
                </c:pt>
                <c:pt idx="12">
                  <c:v>0.59679752588271995</c:v>
                </c:pt>
                <c:pt idx="13">
                  <c:v>0.57849520444869995</c:v>
                </c:pt>
                <c:pt idx="14">
                  <c:v>0.56146597862243752</c:v>
                </c:pt>
                <c:pt idx="15">
                  <c:v>0.54558861255645752</c:v>
                </c:pt>
                <c:pt idx="16">
                  <c:v>0.53075724840164251</c:v>
                </c:pt>
                <c:pt idx="17">
                  <c:v>0.51687836647033747</c:v>
                </c:pt>
                <c:pt idx="18">
                  <c:v>0.50386947393417247</c:v>
                </c:pt>
                <c:pt idx="19">
                  <c:v>0.49165740609169001</c:v>
                </c:pt>
                <c:pt idx="20">
                  <c:v>0.48017707467079251</c:v>
                </c:pt>
                <c:pt idx="21">
                  <c:v>0.46937024593353249</c:v>
                </c:pt>
                <c:pt idx="22">
                  <c:v>0.45918488502502502</c:v>
                </c:pt>
                <c:pt idx="23">
                  <c:v>0.44957411289214999</c:v>
                </c:pt>
                <c:pt idx="24">
                  <c:v>0.44049593806266751</c:v>
                </c:pt>
                <c:pt idx="25">
                  <c:v>0.43191203474998502</c:v>
                </c:pt>
                <c:pt idx="26">
                  <c:v>0.42378813028335499</c:v>
                </c:pt>
                <c:pt idx="27">
                  <c:v>0.41609281301498502</c:v>
                </c:pt>
                <c:pt idx="28">
                  <c:v>0.40879774093628002</c:v>
                </c:pt>
                <c:pt idx="29">
                  <c:v>0.40187689661979747</c:v>
                </c:pt>
                <c:pt idx="30">
                  <c:v>0.39530661702156</c:v>
                </c:pt>
                <c:pt idx="31">
                  <c:v>0.38906517624855003</c:v>
                </c:pt>
                <c:pt idx="32">
                  <c:v>0.38313272595405501</c:v>
                </c:pt>
                <c:pt idx="33">
                  <c:v>0.37749105691909751</c:v>
                </c:pt>
                <c:pt idx="34">
                  <c:v>0.37212321162223749</c:v>
                </c:pt>
                <c:pt idx="35">
                  <c:v>0.36701387166977001</c:v>
                </c:pt>
                <c:pt idx="36">
                  <c:v>0.36214867234230003</c:v>
                </c:pt>
                <c:pt idx="37">
                  <c:v>0.35751438140869252</c:v>
                </c:pt>
                <c:pt idx="38">
                  <c:v>0.35309880971908503</c:v>
                </c:pt>
                <c:pt idx="39">
                  <c:v>0.34889063239097501</c:v>
                </c:pt>
                <c:pt idx="40">
                  <c:v>0.3448792397975925</c:v>
                </c:pt>
                <c:pt idx="41">
                  <c:v>0.34105494618415749</c:v>
                </c:pt>
                <c:pt idx="42">
                  <c:v>0.33740860223770253</c:v>
                </c:pt>
                <c:pt idx="43">
                  <c:v>0.33393171429634</c:v>
                </c:pt>
                <c:pt idx="44">
                  <c:v>0.33061650395393249</c:v>
                </c:pt>
                <c:pt idx="45">
                  <c:v>0.32745537161826999</c:v>
                </c:pt>
                <c:pt idx="46">
                  <c:v>0.32444158196449252</c:v>
                </c:pt>
                <c:pt idx="47">
                  <c:v>0.32156866788864252</c:v>
                </c:pt>
                <c:pt idx="48">
                  <c:v>0.31883054971695002</c:v>
                </c:pt>
                <c:pt idx="49">
                  <c:v>0.31622159481048501</c:v>
                </c:pt>
                <c:pt idx="50">
                  <c:v>0.31373637914657498</c:v>
                </c:pt>
                <c:pt idx="51">
                  <c:v>0.31137007474899248</c:v>
                </c:pt>
                <c:pt idx="52">
                  <c:v>0.30911794304847751</c:v>
                </c:pt>
                <c:pt idx="53">
                  <c:v>0.30697551369666998</c:v>
                </c:pt>
                <c:pt idx="54">
                  <c:v>0.304938703775405</c:v>
                </c:pt>
                <c:pt idx="55">
                  <c:v>0.3030035793781275</c:v>
                </c:pt>
                <c:pt idx="56">
                  <c:v>0.30116650462150502</c:v>
                </c:pt>
                <c:pt idx="57">
                  <c:v>0.29942396283149753</c:v>
                </c:pt>
                <c:pt idx="58">
                  <c:v>0.29777267575263999</c:v>
                </c:pt>
                <c:pt idx="59">
                  <c:v>0.29620957374572748</c:v>
                </c:pt>
                <c:pt idx="60">
                  <c:v>0.2947317361831675</c:v>
                </c:pt>
                <c:pt idx="61">
                  <c:v>0.2933363616466525</c:v>
                </c:pt>
                <c:pt idx="62">
                  <c:v>0.29202091693878252</c:v>
                </c:pt>
                <c:pt idx="63">
                  <c:v>0.29078304767608748</c:v>
                </c:pt>
                <c:pt idx="64">
                  <c:v>0.289620101451875</c:v>
                </c:pt>
                <c:pt idx="65">
                  <c:v>0.28852996230125499</c:v>
                </c:pt>
                <c:pt idx="66">
                  <c:v>0.28751060366630499</c:v>
                </c:pt>
                <c:pt idx="67">
                  <c:v>0.2865600287914275</c:v>
                </c:pt>
                <c:pt idx="68">
                  <c:v>0.2856763303279875</c:v>
                </c:pt>
                <c:pt idx="69">
                  <c:v>0.28485774993896501</c:v>
                </c:pt>
                <c:pt idx="70">
                  <c:v>0.28410261869430498</c:v>
                </c:pt>
                <c:pt idx="71">
                  <c:v>0.28340926766395502</c:v>
                </c:pt>
                <c:pt idx="72">
                  <c:v>0.28277614712715249</c:v>
                </c:pt>
                <c:pt idx="73">
                  <c:v>0.28220188617706249</c:v>
                </c:pt>
                <c:pt idx="74">
                  <c:v>0.28168508410453752</c:v>
                </c:pt>
                <c:pt idx="75">
                  <c:v>0.28122437000274753</c:v>
                </c:pt>
                <c:pt idx="76">
                  <c:v>0.2808186113834375</c:v>
                </c:pt>
                <c:pt idx="77">
                  <c:v>0.28046652674674999</c:v>
                </c:pt>
                <c:pt idx="78">
                  <c:v>0.28016701340675249</c:v>
                </c:pt>
                <c:pt idx="79">
                  <c:v>0.27991905808448753</c:v>
                </c:pt>
                <c:pt idx="80">
                  <c:v>0.27972164750099249</c:v>
                </c:pt>
                <c:pt idx="81">
                  <c:v>0.27957373857498252</c:v>
                </c:pt>
                <c:pt idx="82">
                  <c:v>0.27947449684143</c:v>
                </c:pt>
                <c:pt idx="83">
                  <c:v>0.2794410586357125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FB3-42DC-92C4-73AC541AE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9558831"/>
        <c:axId val="1483266079"/>
      </c:scatterChart>
      <c:scatterChart>
        <c:scatterStyle val="smoothMarker"/>
        <c:varyColors val="0"/>
        <c:ser>
          <c:idx val="1"/>
          <c:order val="1"/>
          <c:tx>
            <c:v>Mach Number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'Endpoint Choking'!$D$2:$D$85</c:f>
              <c:numCache>
                <c:formatCode>General</c:formatCode>
                <c:ptCount val="84"/>
                <c:pt idx="0">
                  <c:v>0</c:v>
                </c:pt>
                <c:pt idx="1">
                  <c:v>0.12475730895996101</c:v>
                </c:pt>
                <c:pt idx="2">
                  <c:v>0.22934633255004899</c:v>
                </c:pt>
                <c:pt idx="3">
                  <c:v>0.31782693862915001</c:v>
                </c:pt>
                <c:pt idx="4">
                  <c:v>0.39328975677490197</c:v>
                </c:pt>
                <c:pt idx="5">
                  <c:v>0.45812088012695296</c:v>
                </c:pt>
                <c:pt idx="6">
                  <c:v>0.51418598175048802</c:v>
                </c:pt>
                <c:pt idx="7">
                  <c:v>0.56296047210693401</c:v>
                </c:pt>
                <c:pt idx="8">
                  <c:v>0.60562362670898406</c:v>
                </c:pt>
                <c:pt idx="9">
                  <c:v>0.64312675476074199</c:v>
                </c:pt>
                <c:pt idx="10">
                  <c:v>0.67624420166015597</c:v>
                </c:pt>
                <c:pt idx="11">
                  <c:v>0.70561119079589796</c:v>
                </c:pt>
                <c:pt idx="12">
                  <c:v>0.73175292968750005</c:v>
                </c:pt>
                <c:pt idx="13">
                  <c:v>0.75510643005371092</c:v>
                </c:pt>
                <c:pt idx="14">
                  <c:v>0.77603775024414101</c:v>
                </c:pt>
                <c:pt idx="15">
                  <c:v>0.79485542297363299</c:v>
                </c:pt>
                <c:pt idx="16">
                  <c:v>0.8118206787109381</c:v>
                </c:pt>
                <c:pt idx="17">
                  <c:v>0.82715637207031312</c:v>
                </c:pt>
                <c:pt idx="18">
                  <c:v>0.84105285644531302</c:v>
                </c:pt>
                <c:pt idx="19">
                  <c:v>0.85367401123046904</c:v>
                </c:pt>
                <c:pt idx="20">
                  <c:v>0.86516136169433588</c:v>
                </c:pt>
                <c:pt idx="21">
                  <c:v>0.87563743591308596</c:v>
                </c:pt>
                <c:pt idx="22">
                  <c:v>0.88520912170410204</c:v>
                </c:pt>
                <c:pt idx="23">
                  <c:v>0.89396972656249996</c:v>
                </c:pt>
                <c:pt idx="24">
                  <c:v>0.90200088500976605</c:v>
                </c:pt>
                <c:pt idx="25">
                  <c:v>0.90937454223632797</c:v>
                </c:pt>
                <c:pt idx="26">
                  <c:v>0.91615417480468808</c:v>
                </c:pt>
                <c:pt idx="27">
                  <c:v>0.92239578247070297</c:v>
                </c:pt>
                <c:pt idx="28">
                  <c:v>0.92814918518066403</c:v>
                </c:pt>
                <c:pt idx="29">
                  <c:v>0.93345878601074206</c:v>
                </c:pt>
                <c:pt idx="30">
                  <c:v>0.93836387634277296</c:v>
                </c:pt>
                <c:pt idx="31">
                  <c:v>0.94289993286132801</c:v>
                </c:pt>
                <c:pt idx="32">
                  <c:v>0.947098541259766</c:v>
                </c:pt>
                <c:pt idx="33">
                  <c:v>0.95098831176757803</c:v>
                </c:pt>
                <c:pt idx="34">
                  <c:v>0.95459449768066407</c:v>
                </c:pt>
                <c:pt idx="35">
                  <c:v>0.957940368652344</c:v>
                </c:pt>
                <c:pt idx="36">
                  <c:v>0.96104667663574206</c:v>
                </c:pt>
                <c:pt idx="37">
                  <c:v>0.96393234252929705</c:v>
                </c:pt>
                <c:pt idx="38">
                  <c:v>0.966614608764648</c:v>
                </c:pt>
                <c:pt idx="39">
                  <c:v>0.96910873413085896</c:v>
                </c:pt>
                <c:pt idx="40">
                  <c:v>0.97142921447753905</c:v>
                </c:pt>
                <c:pt idx="41">
                  <c:v>0.97358871459960894</c:v>
                </c:pt>
                <c:pt idx="42">
                  <c:v>0.97559906005859398</c:v>
                </c:pt>
                <c:pt idx="43">
                  <c:v>0.97747116088867203</c:v>
                </c:pt>
                <c:pt idx="44">
                  <c:v>0.97921463012695298</c:v>
                </c:pt>
                <c:pt idx="45">
                  <c:v>0.98083877563476607</c:v>
                </c:pt>
                <c:pt idx="46">
                  <c:v>0.98235160827636703</c:v>
                </c:pt>
                <c:pt idx="47">
                  <c:v>0.98376098632812503</c:v>
                </c:pt>
                <c:pt idx="48">
                  <c:v>0.98507392883300793</c:v>
                </c:pt>
                <c:pt idx="49">
                  <c:v>0.986296768188477</c:v>
                </c:pt>
                <c:pt idx="50">
                  <c:v>0.98743568420410199</c:v>
                </c:pt>
                <c:pt idx="51">
                  <c:v>0.9884958648681641</c:v>
                </c:pt>
                <c:pt idx="52">
                  <c:v>0.98948265075683595</c:v>
                </c:pt>
                <c:pt idx="53">
                  <c:v>0.99040077209472699</c:v>
                </c:pt>
                <c:pt idx="54">
                  <c:v>0.99125457763671898</c:v>
                </c:pt>
                <c:pt idx="55">
                  <c:v>0.99204803466796898</c:v>
                </c:pt>
                <c:pt idx="56">
                  <c:v>0.99278495788574206</c:v>
                </c:pt>
                <c:pt idx="57">
                  <c:v>0.99346893310546902</c:v>
                </c:pt>
                <c:pt idx="58">
                  <c:v>0.99410316467285198</c:v>
                </c:pt>
                <c:pt idx="59">
                  <c:v>0.99469055175781307</c:v>
                </c:pt>
                <c:pt idx="60">
                  <c:v>0.99523414611816408</c:v>
                </c:pt>
                <c:pt idx="61">
                  <c:v>0.99573631286621089</c:v>
                </c:pt>
                <c:pt idx="62">
                  <c:v>0.99619987487792994</c:v>
                </c:pt>
                <c:pt idx="63">
                  <c:v>0.99662658691406303</c:v>
                </c:pt>
                <c:pt idx="64">
                  <c:v>0.99701911926269504</c:v>
                </c:pt>
                <c:pt idx="65">
                  <c:v>0.99737930297851607</c:v>
                </c:pt>
                <c:pt idx="66">
                  <c:v>0.99770904541015593</c:v>
                </c:pt>
                <c:pt idx="67">
                  <c:v>0.998009948730469</c:v>
                </c:pt>
                <c:pt idx="68">
                  <c:v>0.99828384399414105</c:v>
                </c:pt>
                <c:pt idx="69">
                  <c:v>0.99853218078613293</c:v>
                </c:pt>
                <c:pt idx="70">
                  <c:v>0.99875640869140592</c:v>
                </c:pt>
                <c:pt idx="71">
                  <c:v>0.99895790100097703</c:v>
                </c:pt>
                <c:pt idx="72">
                  <c:v>0.99913803100585896</c:v>
                </c:pt>
                <c:pt idx="73">
                  <c:v>0.99929779052734402</c:v>
                </c:pt>
                <c:pt idx="74">
                  <c:v>0.99943855285644501</c:v>
                </c:pt>
                <c:pt idx="75">
                  <c:v>0.99956115722656302</c:v>
                </c:pt>
                <c:pt idx="76">
                  <c:v>0.99966682434081999</c:v>
                </c:pt>
                <c:pt idx="77">
                  <c:v>0.99975631713867197</c:v>
                </c:pt>
                <c:pt idx="78">
                  <c:v>0.99983062744140594</c:v>
                </c:pt>
                <c:pt idx="79">
                  <c:v>0.99989051818847696</c:v>
                </c:pt>
                <c:pt idx="80">
                  <c:v>0.99993682861328093</c:v>
                </c:pt>
                <c:pt idx="81">
                  <c:v>0.99997039794921905</c:v>
                </c:pt>
                <c:pt idx="82">
                  <c:v>0.99999183654785195</c:v>
                </c:pt>
                <c:pt idx="83">
                  <c:v>1</c:v>
                </c:pt>
              </c:numCache>
            </c:numRef>
          </c:xVal>
          <c:yVal>
            <c:numRef>
              <c:f>'Endpoint Choking'!$F$2:$F$85</c:f>
              <c:numCache>
                <c:formatCode>General</c:formatCode>
                <c:ptCount val="84"/>
                <c:pt idx="0">
                  <c:v>0.16463701426982899</c:v>
                </c:pt>
                <c:pt idx="1">
                  <c:v>0.17463701963424699</c:v>
                </c:pt>
                <c:pt idx="2">
                  <c:v>0.184637010097504</c:v>
                </c:pt>
                <c:pt idx="3">
                  <c:v>0.194637015461922</c:v>
                </c:pt>
                <c:pt idx="4">
                  <c:v>0.20463702082634</c:v>
                </c:pt>
                <c:pt idx="5">
                  <c:v>0.214637011289597</c:v>
                </c:pt>
                <c:pt idx="6">
                  <c:v>0.224637016654015</c:v>
                </c:pt>
                <c:pt idx="7">
                  <c:v>0.23463700711727101</c:v>
                </c:pt>
                <c:pt idx="8">
                  <c:v>0.24463701248168901</c:v>
                </c:pt>
                <c:pt idx="9">
                  <c:v>0.25463700294494601</c:v>
                </c:pt>
                <c:pt idx="10">
                  <c:v>0.26463702321052601</c:v>
                </c:pt>
                <c:pt idx="11">
                  <c:v>0.27463701367378202</c:v>
                </c:pt>
                <c:pt idx="12">
                  <c:v>0.28463700413703902</c:v>
                </c:pt>
                <c:pt idx="13">
                  <c:v>0.29463702440261802</c:v>
                </c:pt>
                <c:pt idx="14">
                  <c:v>0.30463701486587502</c:v>
                </c:pt>
                <c:pt idx="15">
                  <c:v>0.31463700532913202</c:v>
                </c:pt>
                <c:pt idx="16">
                  <c:v>0.32463699579238903</c:v>
                </c:pt>
                <c:pt idx="17">
                  <c:v>0.33463701605796797</c:v>
                </c:pt>
                <c:pt idx="18">
                  <c:v>0.34463700652122498</c:v>
                </c:pt>
                <c:pt idx="19">
                  <c:v>0.35463699698448198</c:v>
                </c:pt>
                <c:pt idx="20">
                  <c:v>0.36463701725006098</c:v>
                </c:pt>
                <c:pt idx="21">
                  <c:v>0.37463700771331798</c:v>
                </c:pt>
                <c:pt idx="22">
                  <c:v>0.38463699817657498</c:v>
                </c:pt>
                <c:pt idx="23">
                  <c:v>0.39463701844215399</c:v>
                </c:pt>
                <c:pt idx="24">
                  <c:v>0.40463700890541099</c:v>
                </c:pt>
                <c:pt idx="25">
                  <c:v>0.41463699936866799</c:v>
                </c:pt>
                <c:pt idx="26">
                  <c:v>0.42463701963424699</c:v>
                </c:pt>
                <c:pt idx="27">
                  <c:v>0.434637010097504</c:v>
                </c:pt>
                <c:pt idx="28">
                  <c:v>0.444637000560761</c:v>
                </c:pt>
                <c:pt idx="29">
                  <c:v>0.45463702082634</c:v>
                </c:pt>
                <c:pt idx="30">
                  <c:v>0.464637011289597</c:v>
                </c:pt>
                <c:pt idx="31">
                  <c:v>0.474637001752853</c:v>
                </c:pt>
                <c:pt idx="32">
                  <c:v>0.48463702201843301</c:v>
                </c:pt>
                <c:pt idx="33">
                  <c:v>0.49463701248168901</c:v>
                </c:pt>
                <c:pt idx="34">
                  <c:v>0.50463700294494596</c:v>
                </c:pt>
                <c:pt idx="35">
                  <c:v>0.51463699340820301</c:v>
                </c:pt>
                <c:pt idx="36">
                  <c:v>0.52463698387145996</c:v>
                </c:pt>
                <c:pt idx="37">
                  <c:v>0.53463703393936202</c:v>
                </c:pt>
                <c:pt idx="38">
                  <c:v>0.54463702440261796</c:v>
                </c:pt>
                <c:pt idx="39">
                  <c:v>0.55463701486587502</c:v>
                </c:pt>
                <c:pt idx="40">
                  <c:v>0.56463700532913197</c:v>
                </c:pt>
                <c:pt idx="41">
                  <c:v>0.57463699579238903</c:v>
                </c:pt>
                <c:pt idx="42">
                  <c:v>0.58463698625564597</c:v>
                </c:pt>
                <c:pt idx="43">
                  <c:v>0.59463697671890303</c:v>
                </c:pt>
                <c:pt idx="44">
                  <c:v>0.60463702678680398</c:v>
                </c:pt>
                <c:pt idx="45">
                  <c:v>0.61463701725006104</c:v>
                </c:pt>
                <c:pt idx="46">
                  <c:v>0.62463700771331798</c:v>
                </c:pt>
                <c:pt idx="47">
                  <c:v>0.63463699817657504</c:v>
                </c:pt>
                <c:pt idx="48">
                  <c:v>0.64463698863983199</c:v>
                </c:pt>
                <c:pt idx="49">
                  <c:v>0.65463697910308805</c:v>
                </c:pt>
                <c:pt idx="50">
                  <c:v>0.66463702917098999</c:v>
                </c:pt>
                <c:pt idx="51">
                  <c:v>0.67463701963424705</c:v>
                </c:pt>
                <c:pt idx="52">
                  <c:v>0.684637010097504</c:v>
                </c:pt>
                <c:pt idx="53">
                  <c:v>0.69463700056076105</c:v>
                </c:pt>
                <c:pt idx="54">
                  <c:v>0.704636991024017</c:v>
                </c:pt>
                <c:pt idx="55">
                  <c:v>0.71463698148727395</c:v>
                </c:pt>
                <c:pt idx="56">
                  <c:v>0.724637031555176</c:v>
                </c:pt>
                <c:pt idx="57">
                  <c:v>0.73463702201843295</c:v>
                </c:pt>
                <c:pt idx="58">
                  <c:v>0.74463701248168901</c:v>
                </c:pt>
                <c:pt idx="59">
                  <c:v>0.75463700294494596</c:v>
                </c:pt>
                <c:pt idx="60">
                  <c:v>0.76463699340820301</c:v>
                </c:pt>
                <c:pt idx="61">
                  <c:v>0.77463698387145996</c:v>
                </c:pt>
                <c:pt idx="62">
                  <c:v>0.78463697433471702</c:v>
                </c:pt>
                <c:pt idx="63">
                  <c:v>0.79463702440261796</c:v>
                </c:pt>
                <c:pt idx="64">
                  <c:v>0.80463701486587502</c:v>
                </c:pt>
                <c:pt idx="65">
                  <c:v>0.81463700532913197</c:v>
                </c:pt>
                <c:pt idx="66">
                  <c:v>0.82463699579238903</c:v>
                </c:pt>
                <c:pt idx="67">
                  <c:v>0.83463698625564597</c:v>
                </c:pt>
                <c:pt idx="68">
                  <c:v>0.84463697671890303</c:v>
                </c:pt>
                <c:pt idx="69">
                  <c:v>0.85463702678680398</c:v>
                </c:pt>
                <c:pt idx="70">
                  <c:v>0.86463701725006104</c:v>
                </c:pt>
                <c:pt idx="71">
                  <c:v>0.87463700771331798</c:v>
                </c:pt>
                <c:pt idx="72">
                  <c:v>0.88463699817657504</c:v>
                </c:pt>
                <c:pt idx="73">
                  <c:v>0.89463698863983199</c:v>
                </c:pt>
                <c:pt idx="74">
                  <c:v>0.90463697910308805</c:v>
                </c:pt>
                <c:pt idx="75">
                  <c:v>0.91463696956634499</c:v>
                </c:pt>
                <c:pt idx="76">
                  <c:v>0.92463701963424705</c:v>
                </c:pt>
                <c:pt idx="77">
                  <c:v>0.934637010097504</c:v>
                </c:pt>
                <c:pt idx="78">
                  <c:v>0.94463700056076105</c:v>
                </c:pt>
                <c:pt idx="79">
                  <c:v>0.954636991024017</c:v>
                </c:pt>
                <c:pt idx="80">
                  <c:v>0.96463698148727395</c:v>
                </c:pt>
                <c:pt idx="81">
                  <c:v>0.97463697195053101</c:v>
                </c:pt>
                <c:pt idx="82">
                  <c:v>0.98463702201843295</c:v>
                </c:pt>
                <c:pt idx="83">
                  <c:v>0.99000000953674305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FB3-42DC-92C4-73AC541AE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6846175"/>
        <c:axId val="1546844015"/>
      </c:scatterChart>
      <c:valAx>
        <c:axId val="1479558831"/>
        <c:scaling>
          <c:orientation val="minMax"/>
          <c:max val="1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Length along pipe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483266079"/>
        <c:crosses val="autoZero"/>
        <c:crossBetween val="midCat"/>
      </c:valAx>
      <c:valAx>
        <c:axId val="1483266079"/>
        <c:scaling>
          <c:orientation val="minMax"/>
          <c:max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79558831"/>
        <c:crosses val="autoZero"/>
        <c:crossBetween val="midCat"/>
        <c:majorUnit val="0.2"/>
      </c:valAx>
      <c:valAx>
        <c:axId val="1546844015"/>
        <c:scaling>
          <c:orientation val="minMax"/>
          <c:max val="1"/>
        </c:scaling>
        <c:delete val="1"/>
        <c:axPos val="r"/>
        <c:numFmt formatCode="General" sourceLinked="1"/>
        <c:majorTickMark val="out"/>
        <c:minorTickMark val="none"/>
        <c:tickLblPos val="nextTo"/>
        <c:crossAx val="1546846175"/>
        <c:crosses val="max"/>
        <c:crossBetween val="midCat"/>
        <c:majorUnit val="0.2"/>
      </c:valAx>
      <c:valAx>
        <c:axId val="154684617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46844015"/>
        <c:crosses val="autoZero"/>
        <c:crossBetween val="midCat"/>
      </c:valAx>
      <c:spPr>
        <a:noFill/>
        <a:ln w="15875"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009345326903671"/>
          <c:y val="0.2884462259244005"/>
          <c:w val="0.30631874923645358"/>
          <c:h val="0.3430916993167346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Sheet1!$B$5:$B$15</c:f>
              <c:numCache>
                <c:formatCode>General</c:formatCode>
                <c:ptCount val="11"/>
                <c:pt idx="0">
                  <c:v>0</c:v>
                </c:pt>
                <c:pt idx="1">
                  <c:v>0.02</c:v>
                </c:pt>
                <c:pt idx="2">
                  <c:v>0.05</c:v>
                </c:pt>
                <c:pt idx="3">
                  <c:v>0.1</c:v>
                </c:pt>
                <c:pt idx="4">
                  <c:v>0.17</c:v>
                </c:pt>
                <c:pt idx="5">
                  <c:v>0.2</c:v>
                </c:pt>
                <c:pt idx="6">
                  <c:v>0.25</c:v>
                </c:pt>
                <c:pt idx="7">
                  <c:v>0.3</c:v>
                </c:pt>
                <c:pt idx="8">
                  <c:v>0.4</c:v>
                </c:pt>
                <c:pt idx="9">
                  <c:v>0.6</c:v>
                </c:pt>
                <c:pt idx="10">
                  <c:v>1</c:v>
                </c:pt>
              </c:numCache>
            </c:numRef>
          </c:xVal>
          <c:yVal>
            <c:numRef>
              <c:f>Sheet1!$C$5:$C$15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3.96</c:v>
                </c:pt>
                <c:pt idx="5">
                  <c:v>4.2300000000000004</c:v>
                </c:pt>
                <c:pt idx="6">
                  <c:v>4.5</c:v>
                </c:pt>
                <c:pt idx="7">
                  <c:v>4.75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FAA-461E-BC05-EBE667210098}"/>
            </c:ext>
          </c:extLst>
        </c:ser>
        <c:ser>
          <c:idx val="0"/>
          <c:order val="1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Sheet1!$B$5:$B$15</c:f>
              <c:numCache>
                <c:formatCode>General</c:formatCode>
                <c:ptCount val="11"/>
                <c:pt idx="0">
                  <c:v>0</c:v>
                </c:pt>
                <c:pt idx="1">
                  <c:v>0.02</c:v>
                </c:pt>
                <c:pt idx="2">
                  <c:v>0.05</c:v>
                </c:pt>
                <c:pt idx="3">
                  <c:v>0.1</c:v>
                </c:pt>
                <c:pt idx="4">
                  <c:v>0.17</c:v>
                </c:pt>
                <c:pt idx="5">
                  <c:v>0.2</c:v>
                </c:pt>
                <c:pt idx="6">
                  <c:v>0.25</c:v>
                </c:pt>
                <c:pt idx="7">
                  <c:v>0.3</c:v>
                </c:pt>
                <c:pt idx="8">
                  <c:v>0.4</c:v>
                </c:pt>
                <c:pt idx="9">
                  <c:v>0.6</c:v>
                </c:pt>
                <c:pt idx="10">
                  <c:v>1</c:v>
                </c:pt>
              </c:numCache>
            </c:numRef>
          </c:xVal>
          <c:yVal>
            <c:numRef>
              <c:f>Sheet1!$C$5:$C$15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3.96</c:v>
                </c:pt>
                <c:pt idx="5">
                  <c:v>4.2300000000000004</c:v>
                </c:pt>
                <c:pt idx="6">
                  <c:v>4.5</c:v>
                </c:pt>
                <c:pt idx="7">
                  <c:v>4.75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FAA-461E-BC05-EBE6672100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2833824"/>
        <c:axId val="1978421296"/>
      </c:scatterChart>
      <c:valAx>
        <c:axId val="1982833824"/>
        <c:scaling>
          <c:orientation val="minMax"/>
          <c:max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dPstag / Pstag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78421296"/>
        <c:crosses val="autoZero"/>
        <c:crossBetween val="midCat"/>
      </c:valAx>
      <c:valAx>
        <c:axId val="19784212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Mass Flow Rate (lbm/s)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82833824"/>
        <c:crosses val="autoZero"/>
        <c:crossBetween val="midCat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Sheet1!$B$27:$B$33</c:f>
              <c:numCache>
                <c:formatCode>General</c:formatCode>
                <c:ptCount val="7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300</c:v>
                </c:pt>
                <c:pt idx="4">
                  <c:v>425</c:v>
                </c:pt>
                <c:pt idx="5">
                  <c:v>500</c:v>
                </c:pt>
                <c:pt idx="6">
                  <c:v>600</c:v>
                </c:pt>
              </c:numCache>
            </c:numRef>
          </c:xVal>
          <c:yVal>
            <c:numRef>
              <c:f>Sheet1!$C$27:$C$33</c:f>
              <c:numCache>
                <c:formatCode>General</c:formatCode>
                <c:ptCount val="7"/>
                <c:pt idx="0">
                  <c:v>0.55000000000000004</c:v>
                </c:pt>
                <c:pt idx="1">
                  <c:v>0.84499999999999964</c:v>
                </c:pt>
                <c:pt idx="2">
                  <c:v>1.1499999999999999</c:v>
                </c:pt>
                <c:pt idx="3">
                  <c:v>1.7299999999999998</c:v>
                </c:pt>
                <c:pt idx="4">
                  <c:v>2.4700000000000002</c:v>
                </c:pt>
                <c:pt idx="5">
                  <c:v>2.9</c:v>
                </c:pt>
                <c:pt idx="6">
                  <c:v>3.5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2AF-4E40-95A6-19BAA6EA56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2833824"/>
        <c:axId val="1978421296"/>
      </c:scatterChart>
      <c:valAx>
        <c:axId val="1982833824"/>
        <c:scaling>
          <c:orientation val="minMax"/>
          <c:max val="6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Supply Pressure (psia)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78421296"/>
        <c:crosses val="autoZero"/>
        <c:crossBetween val="midCat"/>
      </c:valAx>
      <c:valAx>
        <c:axId val="1978421296"/>
        <c:scaling>
          <c:orientation val="minMax"/>
          <c:max val="3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Choked Flow Rate (lbm/s)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82833824"/>
        <c:crosses val="autoZero"/>
        <c:crossBetween val="midCat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CD48C-E9D1-46ED-BDD1-B1415C49C1D5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D85EE-0FCD-4F90-B4FA-E05799C65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8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Sonic choking depends on the local velocity, which depends on the local flow area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D85EE-0FCD-4F90-B4FA-E05799C652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11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critical pressure were calculated using the supply pressure rather than the inlet pressure at the relief valve, Pc = 106 psia, 32% error</a:t>
            </a:r>
          </a:p>
          <a:p>
            <a:endParaRPr lang="en-US" dirty="0"/>
          </a:p>
          <a:p>
            <a:r>
              <a:rPr lang="en-US" dirty="0"/>
              <a:t>Note this model is included on the USB drive for students to reference if desired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D85EE-0FCD-4F90-B4FA-E05799C6522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91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critical pressure were calculated using the supply pressure rather than the inlet pressure at the relief valve, Pc = 7.42 bar, about 38% error</a:t>
            </a:r>
          </a:p>
          <a:p>
            <a:endParaRPr lang="en-US" dirty="0"/>
          </a:p>
          <a:p>
            <a:r>
              <a:rPr lang="en-US" dirty="0"/>
              <a:t>Note this model is included on the USB drive for students to reference if desired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D85EE-0FCD-4F90-B4FA-E05799C6522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61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D85EE-0FCD-4F90-B4FA-E05799C652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21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Pressure drop from restriction or expansion will be determined by downstream boundary condition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D85EE-0FCD-4F90-B4FA-E05799C652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78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Valve </a:t>
            </a:r>
            <a:r>
              <a:rPr lang="en-US" dirty="0" err="1"/>
              <a:t>Cv</a:t>
            </a:r>
            <a:r>
              <a:rPr lang="en-US" dirty="0"/>
              <a:t>/</a:t>
            </a:r>
            <a:r>
              <a:rPr lang="en-US" dirty="0" err="1"/>
              <a:t>Xt</a:t>
            </a:r>
            <a:r>
              <a:rPr lang="en-US" dirty="0"/>
              <a:t> discussed previously in chapter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D85EE-0FCD-4F90-B4FA-E05799C652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73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comes from “Modeling Choked Flow Through an Orifice” white paper, shows that Cd is variable and depends on the operating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D85EE-0FCD-4F90-B4FA-E05799C652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92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6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915986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915986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915986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915986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9159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9159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9159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9159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F155F98-DBB9-4B0B-B15F-86760D1420B1}" type="slidenum">
              <a:rPr lang="en-US" altLang="en-US" sz="1000"/>
              <a:pPr/>
              <a:t>13</a:t>
            </a:fld>
            <a:endParaRPr lang="en-US" altLang="en-US" sz="10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749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expansion choking can happen at branches/tees as well as at the Area Change junction, if the area is ultimately increasing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D85EE-0FCD-4F90-B4FA-E05799C652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17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expansion choking can happen at branches/tees as well as at the Area Change junction, if the area is ultimately increasing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D85EE-0FCD-4F90-B4FA-E05799C652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90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Arrow will agree with this rule when properly applied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D85EE-0FCD-4F90-B4FA-E05799C6522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67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7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98689" y="3206957"/>
            <a:ext cx="10363200" cy="79059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798693" y="4010245"/>
            <a:ext cx="10363199" cy="791645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798689" y="2832307"/>
            <a:ext cx="28684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8BFB7C-734B-422A-A155-F7D37F9BBE12}" type="datetime1">
              <a:rPr lang="en-US" smtClean="0"/>
              <a:t>6/24/2020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989667" y="6087346"/>
            <a:ext cx="4487333" cy="365125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39361" y="6087347"/>
            <a:ext cx="1079914" cy="365125"/>
          </a:xfrm>
        </p:spPr>
        <p:txBody>
          <a:bodyPr anchor="t"/>
          <a:lstStyle/>
          <a:p>
            <a:fld id="{8DE1D9EF-C6F1-4858-BFF1-3A541C7AD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1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 - On Your Own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79569" y="4"/>
            <a:ext cx="3112433" cy="2965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Instructor Led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67900" y="296565"/>
            <a:ext cx="2324102" cy="29656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US Units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29750" y="4"/>
            <a:ext cx="2762252" cy="2965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On Your Own</a:t>
            </a:r>
          </a:p>
        </p:txBody>
      </p:sp>
      <p:sp>
        <p:nvSpPr>
          <p:cNvPr id="2" name="Diagonal Stripe 1"/>
          <p:cNvSpPr>
            <a:spLocks/>
          </p:cNvSpPr>
          <p:nvPr/>
        </p:nvSpPr>
        <p:spPr>
          <a:xfrm flipH="1">
            <a:off x="8534400" y="0"/>
            <a:ext cx="3657600" cy="3657600"/>
          </a:xfrm>
          <a:prstGeom prst="diagStripe">
            <a:avLst>
              <a:gd name="adj" fmla="val 55197"/>
            </a:avLst>
          </a:prstGeom>
          <a:solidFill>
            <a:schemeClr val="bg1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1CB8-A6CF-4DA3-9D43-11123A494874}" type="datetime1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D9EF-C6F1-4858-BFF1-3A541C7ADA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44925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569790"/>
            <a:ext cx="10972800" cy="9875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94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 - Pl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79569" y="4"/>
            <a:ext cx="3112433" cy="2965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Instructor Led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29750" y="4"/>
            <a:ext cx="2762252" cy="2965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Air Model</a:t>
            </a:r>
          </a:p>
        </p:txBody>
      </p:sp>
      <p:sp>
        <p:nvSpPr>
          <p:cNvPr id="2" name="Diagonal Stripe 1"/>
          <p:cNvSpPr>
            <a:spLocks/>
          </p:cNvSpPr>
          <p:nvPr/>
        </p:nvSpPr>
        <p:spPr>
          <a:xfrm flipH="1">
            <a:off x="8534400" y="0"/>
            <a:ext cx="3657600" cy="3657600"/>
          </a:xfrm>
          <a:prstGeom prst="diagStripe">
            <a:avLst>
              <a:gd name="adj" fmla="val 55197"/>
            </a:avLst>
          </a:prstGeom>
          <a:solidFill>
            <a:schemeClr val="bg1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16AE-E06E-4CB7-9487-00474632CCB9}" type="datetime1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D9EF-C6F1-4858-BFF1-3A541C7ADA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44925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569790"/>
            <a:ext cx="10972800" cy="9875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274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 - Natural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79569" y="4"/>
            <a:ext cx="3112433" cy="2965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Instructor Led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75767" y="4"/>
            <a:ext cx="2416235" cy="296561"/>
          </a:xfrm>
          <a:prstGeom prst="rect">
            <a:avLst/>
          </a:prstGeom>
          <a:solidFill>
            <a:srgbClr val="41BF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Gas Model</a:t>
            </a:r>
          </a:p>
        </p:txBody>
      </p:sp>
      <p:sp>
        <p:nvSpPr>
          <p:cNvPr id="2" name="Diagonal Stripe 1"/>
          <p:cNvSpPr>
            <a:spLocks/>
          </p:cNvSpPr>
          <p:nvPr/>
        </p:nvSpPr>
        <p:spPr>
          <a:xfrm flipH="1">
            <a:off x="8534400" y="0"/>
            <a:ext cx="3657600" cy="3657600"/>
          </a:xfrm>
          <a:prstGeom prst="diagStripe">
            <a:avLst>
              <a:gd name="adj" fmla="val 55197"/>
            </a:avLst>
          </a:prstGeom>
          <a:solidFill>
            <a:schemeClr val="bg1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DDA3-E59A-4D6A-A1A5-8B864A2A54EB}" type="datetime1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D9EF-C6F1-4858-BFF1-3A541C7ADA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44925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569790"/>
            <a:ext cx="10972800" cy="9875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590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 - S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79569" y="4"/>
            <a:ext cx="3112433" cy="2965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Instructor Led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75767" y="4"/>
            <a:ext cx="2416235" cy="296561"/>
          </a:xfrm>
          <a:prstGeom prst="rect">
            <a:avLst/>
          </a:prstGeom>
          <a:solidFill>
            <a:srgbClr val="8588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Steam Model</a:t>
            </a:r>
          </a:p>
        </p:txBody>
      </p:sp>
      <p:sp>
        <p:nvSpPr>
          <p:cNvPr id="2" name="Diagonal Stripe 1"/>
          <p:cNvSpPr>
            <a:spLocks/>
          </p:cNvSpPr>
          <p:nvPr/>
        </p:nvSpPr>
        <p:spPr>
          <a:xfrm flipH="1">
            <a:off x="8534400" y="0"/>
            <a:ext cx="3657600" cy="3657600"/>
          </a:xfrm>
          <a:prstGeom prst="diagStripe">
            <a:avLst>
              <a:gd name="adj" fmla="val 55197"/>
            </a:avLst>
          </a:prstGeom>
          <a:solidFill>
            <a:schemeClr val="bg1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9F45-6DA6-44B6-9326-455A6473FD29}" type="datetime1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D9EF-C6F1-4858-BFF1-3A541C7ADA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44925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569790"/>
            <a:ext cx="10972800" cy="9875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727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 - Plant Met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79569" y="4"/>
            <a:ext cx="3112433" cy="2965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Instructor Led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67900" y="296565"/>
            <a:ext cx="2324102" cy="2965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Metric Units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29750" y="4"/>
            <a:ext cx="2762252" cy="2965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Air Model</a:t>
            </a:r>
          </a:p>
        </p:txBody>
      </p:sp>
      <p:sp>
        <p:nvSpPr>
          <p:cNvPr id="2" name="Diagonal Stripe 1"/>
          <p:cNvSpPr>
            <a:spLocks/>
          </p:cNvSpPr>
          <p:nvPr/>
        </p:nvSpPr>
        <p:spPr>
          <a:xfrm flipH="1">
            <a:off x="8534400" y="0"/>
            <a:ext cx="3657600" cy="3657600"/>
          </a:xfrm>
          <a:prstGeom prst="diagStripe">
            <a:avLst>
              <a:gd name="adj" fmla="val 55197"/>
            </a:avLst>
          </a:prstGeom>
          <a:solidFill>
            <a:schemeClr val="bg1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5850-6199-4533-B6BF-A5E8D1598E3E}" type="datetime1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D9EF-C6F1-4858-BFF1-3A541C7ADA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44925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569790"/>
            <a:ext cx="10972800" cy="9875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08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 - Plan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79569" y="4"/>
            <a:ext cx="3112433" cy="2965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Instructor Led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67900" y="296565"/>
            <a:ext cx="2324102" cy="29656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US Units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29750" y="4"/>
            <a:ext cx="2762252" cy="2965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Air Model</a:t>
            </a:r>
          </a:p>
        </p:txBody>
      </p:sp>
      <p:sp>
        <p:nvSpPr>
          <p:cNvPr id="2" name="Diagonal Stripe 1"/>
          <p:cNvSpPr>
            <a:spLocks/>
          </p:cNvSpPr>
          <p:nvPr/>
        </p:nvSpPr>
        <p:spPr>
          <a:xfrm flipH="1">
            <a:off x="8534400" y="0"/>
            <a:ext cx="3657600" cy="3657600"/>
          </a:xfrm>
          <a:prstGeom prst="diagStripe">
            <a:avLst>
              <a:gd name="adj" fmla="val 55197"/>
            </a:avLst>
          </a:prstGeom>
          <a:solidFill>
            <a:schemeClr val="bg1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BCA3-2E1E-47B9-A61B-8130822B8BDD}" type="datetime1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D9EF-C6F1-4858-BFF1-3A541C7ADA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44925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569790"/>
            <a:ext cx="10972800" cy="9875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26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 - Natural Gas Met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79569" y="4"/>
            <a:ext cx="3112433" cy="2965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Instructor Led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67900" y="296565"/>
            <a:ext cx="2324102" cy="2965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Metric Units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29750" y="4"/>
            <a:ext cx="2762252" cy="296561"/>
          </a:xfrm>
          <a:prstGeom prst="rect">
            <a:avLst/>
          </a:prstGeom>
          <a:solidFill>
            <a:srgbClr val="41BF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Gas Model</a:t>
            </a:r>
          </a:p>
        </p:txBody>
      </p:sp>
      <p:sp>
        <p:nvSpPr>
          <p:cNvPr id="2" name="Diagonal Stripe 1"/>
          <p:cNvSpPr>
            <a:spLocks/>
          </p:cNvSpPr>
          <p:nvPr/>
        </p:nvSpPr>
        <p:spPr>
          <a:xfrm flipH="1">
            <a:off x="8534400" y="0"/>
            <a:ext cx="3657600" cy="3657600"/>
          </a:xfrm>
          <a:prstGeom prst="diagStripe">
            <a:avLst>
              <a:gd name="adj" fmla="val 55197"/>
            </a:avLst>
          </a:prstGeom>
          <a:solidFill>
            <a:schemeClr val="bg1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F5D5-FC9A-426C-A185-6CD50CBC28AC}" type="datetime1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D9EF-C6F1-4858-BFF1-3A541C7ADA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44925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569790"/>
            <a:ext cx="10972800" cy="9875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24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 - Natural Gas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79569" y="4"/>
            <a:ext cx="3112433" cy="2965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Instructor Led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67900" y="296565"/>
            <a:ext cx="2324102" cy="29656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US Units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29750" y="4"/>
            <a:ext cx="2762252" cy="296561"/>
          </a:xfrm>
          <a:prstGeom prst="rect">
            <a:avLst/>
          </a:prstGeom>
          <a:solidFill>
            <a:srgbClr val="41BF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Gas Model</a:t>
            </a:r>
          </a:p>
        </p:txBody>
      </p:sp>
      <p:sp>
        <p:nvSpPr>
          <p:cNvPr id="2" name="Diagonal Stripe 1"/>
          <p:cNvSpPr>
            <a:spLocks/>
          </p:cNvSpPr>
          <p:nvPr/>
        </p:nvSpPr>
        <p:spPr>
          <a:xfrm flipH="1">
            <a:off x="8534400" y="0"/>
            <a:ext cx="3657600" cy="3657600"/>
          </a:xfrm>
          <a:prstGeom prst="diagStripe">
            <a:avLst>
              <a:gd name="adj" fmla="val 55197"/>
            </a:avLst>
          </a:prstGeom>
          <a:solidFill>
            <a:schemeClr val="bg1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6C38-2A95-44E5-A1F3-AA154D915F28}" type="datetime1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D9EF-C6F1-4858-BFF1-3A541C7ADA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44925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569790"/>
            <a:ext cx="10972800" cy="9875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53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 - Steam Met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79569" y="4"/>
            <a:ext cx="3112433" cy="2965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Instructor Led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67900" y="296565"/>
            <a:ext cx="2324102" cy="2965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Metric Units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29750" y="4"/>
            <a:ext cx="2762252" cy="296561"/>
          </a:xfrm>
          <a:prstGeom prst="rect">
            <a:avLst/>
          </a:prstGeom>
          <a:solidFill>
            <a:srgbClr val="8588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Steam Model</a:t>
            </a:r>
          </a:p>
        </p:txBody>
      </p:sp>
      <p:sp>
        <p:nvSpPr>
          <p:cNvPr id="2" name="Diagonal Stripe 1"/>
          <p:cNvSpPr>
            <a:spLocks/>
          </p:cNvSpPr>
          <p:nvPr/>
        </p:nvSpPr>
        <p:spPr>
          <a:xfrm flipH="1">
            <a:off x="8534400" y="0"/>
            <a:ext cx="3657600" cy="3657600"/>
          </a:xfrm>
          <a:prstGeom prst="diagStripe">
            <a:avLst>
              <a:gd name="adj" fmla="val 55197"/>
            </a:avLst>
          </a:prstGeom>
          <a:solidFill>
            <a:schemeClr val="bg1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3BE2-9C8C-49BE-98E3-BE390940D48D}" type="datetime1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D9EF-C6F1-4858-BFF1-3A541C7ADA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44925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569790"/>
            <a:ext cx="10972800" cy="9875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589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 - Steam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79569" y="4"/>
            <a:ext cx="3112433" cy="2965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Instructor Led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67900" y="296565"/>
            <a:ext cx="2324102" cy="29656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US Units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29750" y="4"/>
            <a:ext cx="2762252" cy="296561"/>
          </a:xfrm>
          <a:prstGeom prst="rect">
            <a:avLst/>
          </a:prstGeom>
          <a:solidFill>
            <a:srgbClr val="8588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Steam Model</a:t>
            </a:r>
          </a:p>
        </p:txBody>
      </p:sp>
      <p:sp>
        <p:nvSpPr>
          <p:cNvPr id="2" name="Diagonal Stripe 1"/>
          <p:cNvSpPr>
            <a:spLocks/>
          </p:cNvSpPr>
          <p:nvPr/>
        </p:nvSpPr>
        <p:spPr>
          <a:xfrm flipH="1">
            <a:off x="8534400" y="0"/>
            <a:ext cx="3657600" cy="3657600"/>
          </a:xfrm>
          <a:prstGeom prst="diagStripe">
            <a:avLst>
              <a:gd name="adj" fmla="val 55197"/>
            </a:avLst>
          </a:prstGeom>
          <a:solidFill>
            <a:schemeClr val="bg1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EE3DD-401B-498C-B9E9-0518689EE87D}" type="datetime1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D9EF-C6F1-4858-BFF1-3A541C7ADA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44925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569790"/>
            <a:ext cx="10972800" cy="9875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1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7498-B217-4E2E-89E7-11FC09984DA3}" type="datetime1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D9EF-C6F1-4858-BFF1-3A541C7ADA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44925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40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 -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79569" y="4"/>
            <a:ext cx="3112433" cy="2965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Instructor Led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29750" y="4"/>
            <a:ext cx="2762252" cy="296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Answers</a:t>
            </a:r>
          </a:p>
        </p:txBody>
      </p:sp>
      <p:sp>
        <p:nvSpPr>
          <p:cNvPr id="2" name="Diagonal Stripe 1"/>
          <p:cNvSpPr>
            <a:spLocks/>
          </p:cNvSpPr>
          <p:nvPr/>
        </p:nvSpPr>
        <p:spPr>
          <a:xfrm flipH="1">
            <a:off x="8534400" y="0"/>
            <a:ext cx="3657600" cy="3657600"/>
          </a:xfrm>
          <a:prstGeom prst="diagStripe">
            <a:avLst>
              <a:gd name="adj" fmla="val 55197"/>
            </a:avLst>
          </a:prstGeom>
          <a:solidFill>
            <a:schemeClr val="bg1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D695-4B2E-4B2F-87A8-D3FA21A89D14}" type="datetime1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D9EF-C6F1-4858-BFF1-3A541C7ADA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44925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569790"/>
            <a:ext cx="10972800" cy="9875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531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 - Answers Met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79569" y="4"/>
            <a:ext cx="3112433" cy="2965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Instructor Led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67900" y="296565"/>
            <a:ext cx="2324102" cy="2965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Metric Units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29750" y="4"/>
            <a:ext cx="2762252" cy="296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Answers</a:t>
            </a:r>
          </a:p>
        </p:txBody>
      </p:sp>
      <p:sp>
        <p:nvSpPr>
          <p:cNvPr id="2" name="Diagonal Stripe 1"/>
          <p:cNvSpPr>
            <a:spLocks/>
          </p:cNvSpPr>
          <p:nvPr/>
        </p:nvSpPr>
        <p:spPr>
          <a:xfrm flipH="1">
            <a:off x="8534400" y="0"/>
            <a:ext cx="3657600" cy="3657600"/>
          </a:xfrm>
          <a:prstGeom prst="diagStripe">
            <a:avLst>
              <a:gd name="adj" fmla="val 55197"/>
            </a:avLst>
          </a:prstGeom>
          <a:solidFill>
            <a:schemeClr val="bg1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AA6F-C74C-4CEE-995F-7AE799FA5572}" type="datetime1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D9EF-C6F1-4858-BFF1-3A541C7ADA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44925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569790"/>
            <a:ext cx="10972800" cy="9875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31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 - Answers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79569" y="4"/>
            <a:ext cx="3112433" cy="2965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Instructor Led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67900" y="296565"/>
            <a:ext cx="2324102" cy="29656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US Units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29750" y="4"/>
            <a:ext cx="2762252" cy="296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Answers</a:t>
            </a:r>
          </a:p>
        </p:txBody>
      </p:sp>
      <p:sp>
        <p:nvSpPr>
          <p:cNvPr id="2" name="Diagonal Stripe 1"/>
          <p:cNvSpPr>
            <a:spLocks/>
          </p:cNvSpPr>
          <p:nvPr/>
        </p:nvSpPr>
        <p:spPr>
          <a:xfrm flipH="1">
            <a:off x="8534400" y="0"/>
            <a:ext cx="3657600" cy="3657600"/>
          </a:xfrm>
          <a:prstGeom prst="diagStripe">
            <a:avLst>
              <a:gd name="adj" fmla="val 55197"/>
            </a:avLst>
          </a:prstGeom>
          <a:solidFill>
            <a:schemeClr val="bg1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B56D-422F-440A-9371-0D80DC6338BC}" type="datetime1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D9EF-C6F1-4858-BFF1-3A541C7ADA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44925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569790"/>
            <a:ext cx="10972800" cy="9875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6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CAA6-AA30-4337-A065-3326B3076AB5}" type="datetime1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D9EF-C6F1-4858-BFF1-3A541C7ADA0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963084" y="4406900"/>
            <a:ext cx="10363200" cy="1164167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AB800"/>
              </a:buClr>
              <a:buSzPct val="100000"/>
              <a:buFont typeface="Wingdings" pitchFamily="2" charset="2"/>
              <a:buNone/>
              <a:tabLst/>
              <a:defRPr sz="4000" b="1" cap="all" baseline="0"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AB8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dirty="0"/>
              <a:t>Click to edit Master title style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8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79569" y="4"/>
            <a:ext cx="3112433" cy="2965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Instructor Led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29750" y="4"/>
            <a:ext cx="2762252" cy="2965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Case Study</a:t>
            </a:r>
          </a:p>
        </p:txBody>
      </p:sp>
      <p:sp>
        <p:nvSpPr>
          <p:cNvPr id="2" name="Diagonal Stripe 1"/>
          <p:cNvSpPr>
            <a:spLocks/>
          </p:cNvSpPr>
          <p:nvPr/>
        </p:nvSpPr>
        <p:spPr>
          <a:xfrm flipH="1">
            <a:off x="8534400" y="0"/>
            <a:ext cx="3657600" cy="3657600"/>
          </a:xfrm>
          <a:prstGeom prst="diagStripe">
            <a:avLst>
              <a:gd name="adj" fmla="val 55197"/>
            </a:avLst>
          </a:prstGeom>
          <a:solidFill>
            <a:schemeClr val="bg1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49D-86BD-4A24-A163-1792B6C53BC2}" type="datetime1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D9EF-C6F1-4858-BFF1-3A541C7ADA0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569790"/>
            <a:ext cx="10972800" cy="5922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Company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2238375"/>
            <a:ext cx="5257800" cy="393251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170474"/>
            <a:ext cx="10972800" cy="876300"/>
          </a:xfr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 dirty="0"/>
              <a:t>Case Study Title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267450" y="2238375"/>
            <a:ext cx="5314950" cy="34766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2867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 - Instru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79569" y="4"/>
            <a:ext cx="3112433" cy="2965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Instructor Led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29750" y="4"/>
            <a:ext cx="2762252" cy="2965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Instructor Led</a:t>
            </a:r>
          </a:p>
        </p:txBody>
      </p:sp>
      <p:sp>
        <p:nvSpPr>
          <p:cNvPr id="2" name="Diagonal Stripe 1"/>
          <p:cNvSpPr>
            <a:spLocks/>
          </p:cNvSpPr>
          <p:nvPr/>
        </p:nvSpPr>
        <p:spPr>
          <a:xfrm flipH="1">
            <a:off x="8534400" y="0"/>
            <a:ext cx="3657600" cy="3657600"/>
          </a:xfrm>
          <a:prstGeom prst="diagStripe">
            <a:avLst>
              <a:gd name="adj" fmla="val 55197"/>
            </a:avLst>
          </a:prstGeom>
          <a:solidFill>
            <a:schemeClr val="bg1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3EEF-889E-4268-9A63-08D3E43E8D28}" type="datetime1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D9EF-C6F1-4858-BFF1-3A541C7ADA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44925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569790"/>
            <a:ext cx="10972800" cy="9875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6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 - Instructor Met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79569" y="4"/>
            <a:ext cx="3112433" cy="2965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Instructor Led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67900" y="296565"/>
            <a:ext cx="2324102" cy="2965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Metric Units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29750" y="4"/>
            <a:ext cx="2762252" cy="2965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Instructor Led</a:t>
            </a:r>
          </a:p>
        </p:txBody>
      </p:sp>
      <p:sp>
        <p:nvSpPr>
          <p:cNvPr id="2" name="Diagonal Stripe 1"/>
          <p:cNvSpPr>
            <a:spLocks/>
          </p:cNvSpPr>
          <p:nvPr/>
        </p:nvSpPr>
        <p:spPr>
          <a:xfrm flipH="1">
            <a:off x="8534400" y="0"/>
            <a:ext cx="3657600" cy="3657600"/>
          </a:xfrm>
          <a:prstGeom prst="diagStripe">
            <a:avLst>
              <a:gd name="adj" fmla="val 55197"/>
            </a:avLst>
          </a:prstGeom>
          <a:solidFill>
            <a:schemeClr val="bg1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E52D-0BAB-4F91-A083-D5B0801F7116}" type="datetime1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D9EF-C6F1-4858-BFF1-3A541C7ADA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44925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569790"/>
            <a:ext cx="10972800" cy="9875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3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 - Instructor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79569" y="4"/>
            <a:ext cx="3112433" cy="2965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Instructor Led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67900" y="296565"/>
            <a:ext cx="2324102" cy="29656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US Units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29750" y="4"/>
            <a:ext cx="2762252" cy="2965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Instructor Led</a:t>
            </a:r>
          </a:p>
        </p:txBody>
      </p:sp>
      <p:sp>
        <p:nvSpPr>
          <p:cNvPr id="2" name="Diagonal Stripe 1"/>
          <p:cNvSpPr>
            <a:spLocks/>
          </p:cNvSpPr>
          <p:nvPr/>
        </p:nvSpPr>
        <p:spPr>
          <a:xfrm flipH="1">
            <a:off x="8534400" y="0"/>
            <a:ext cx="3657600" cy="3657600"/>
          </a:xfrm>
          <a:prstGeom prst="diagStripe">
            <a:avLst>
              <a:gd name="adj" fmla="val 55197"/>
            </a:avLst>
          </a:prstGeom>
          <a:solidFill>
            <a:schemeClr val="bg1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CDA9-973C-49E3-BFDE-C8DDE01315B9}" type="datetime1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D9EF-C6F1-4858-BFF1-3A541C7ADA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44925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569790"/>
            <a:ext cx="10972800" cy="9875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9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 - On Your 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79569" y="4"/>
            <a:ext cx="3112433" cy="2965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Instructor Led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29750" y="4"/>
            <a:ext cx="2762252" cy="2965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On Your Own</a:t>
            </a:r>
          </a:p>
        </p:txBody>
      </p:sp>
      <p:sp>
        <p:nvSpPr>
          <p:cNvPr id="2" name="Diagonal Stripe 1"/>
          <p:cNvSpPr>
            <a:spLocks/>
          </p:cNvSpPr>
          <p:nvPr/>
        </p:nvSpPr>
        <p:spPr>
          <a:xfrm flipH="1">
            <a:off x="8534400" y="0"/>
            <a:ext cx="3657600" cy="3657600"/>
          </a:xfrm>
          <a:prstGeom prst="diagStripe">
            <a:avLst>
              <a:gd name="adj" fmla="val 55197"/>
            </a:avLst>
          </a:prstGeom>
          <a:solidFill>
            <a:schemeClr val="bg1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246F-8A2B-4993-966C-C4D618958C29}" type="datetime1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D9EF-C6F1-4858-BFF1-3A541C7ADA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44925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569790"/>
            <a:ext cx="10972800" cy="9875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38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 - On Your Own Met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79569" y="4"/>
            <a:ext cx="3112433" cy="2965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Instructor Led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67900" y="296565"/>
            <a:ext cx="2324102" cy="2965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Metric Units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29750" y="4"/>
            <a:ext cx="2762252" cy="2965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800" dirty="0"/>
              <a:t>On Your Own</a:t>
            </a:r>
          </a:p>
        </p:txBody>
      </p:sp>
      <p:sp>
        <p:nvSpPr>
          <p:cNvPr id="2" name="Diagonal Stripe 1"/>
          <p:cNvSpPr>
            <a:spLocks/>
          </p:cNvSpPr>
          <p:nvPr/>
        </p:nvSpPr>
        <p:spPr>
          <a:xfrm flipH="1">
            <a:off x="8534400" y="0"/>
            <a:ext cx="3657600" cy="3657600"/>
          </a:xfrm>
          <a:prstGeom prst="diagStripe">
            <a:avLst>
              <a:gd name="adj" fmla="val 55197"/>
            </a:avLst>
          </a:prstGeom>
          <a:solidFill>
            <a:schemeClr val="bg1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3E0C-5DD2-46A5-AD29-1B197F164C90}" type="datetime1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D9EF-C6F1-4858-BFF1-3A541C7ADA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44925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569790"/>
            <a:ext cx="10972800" cy="9875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2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10972800" cy="6172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569795"/>
            <a:ext cx="10972800" cy="9865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609600" y="164492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609601" y="6362487"/>
            <a:ext cx="18965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2529B"/>
                </a:solidFill>
                <a:latin typeface="Arial"/>
                <a:cs typeface="Arial"/>
              </a:defRPr>
            </a:lvl1pPr>
          </a:lstStyle>
          <a:p>
            <a:fld id="{D7B6ED19-4F2B-4155-A149-D775C939BCBA}" type="datetime1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61267" y="6362487"/>
            <a:ext cx="555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2529B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338322" y="637000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DE1D9EF-C6F1-4858-BFF1-3A541C7ADA0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lide Number Placeholder 6"/>
          <p:cNvSpPr txBox="1">
            <a:spLocks/>
          </p:cNvSpPr>
          <p:nvPr/>
        </p:nvSpPr>
        <p:spPr>
          <a:xfrm>
            <a:off x="9739612" y="6370002"/>
            <a:ext cx="726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19 -</a:t>
            </a:r>
          </a:p>
        </p:txBody>
      </p:sp>
    </p:spTree>
    <p:extLst>
      <p:ext uri="{BB962C8B-B14F-4D97-AF65-F5344CB8AC3E}">
        <p14:creationId xmlns:p14="http://schemas.microsoft.com/office/powerpoint/2010/main" val="234988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 baseline="0">
          <a:solidFill>
            <a:srgbClr val="12529B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7AB800"/>
        </a:buClr>
        <a:buSzPct val="100000"/>
        <a:buFont typeface="Wingdings" pitchFamily="2" charset="2"/>
        <a:buChar char="§"/>
        <a:defRPr sz="2200" b="0" i="0" kern="1200">
          <a:solidFill>
            <a:srgbClr val="12529B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7AB800"/>
        </a:buClr>
        <a:buFont typeface="Arial" pitchFamily="34" charset="0"/>
        <a:buChar char="–"/>
        <a:defRPr sz="2000" b="0" i="0" kern="1200">
          <a:solidFill>
            <a:srgbClr val="12529B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7AB800"/>
        </a:buClr>
        <a:buFont typeface="Arial" pitchFamily="34" charset="0"/>
        <a:buChar char="•"/>
        <a:defRPr sz="1800" b="0" i="0" kern="1200">
          <a:solidFill>
            <a:srgbClr val="12529B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7AB800"/>
        </a:buClr>
        <a:buFont typeface="Arial" pitchFamily="34" charset="0"/>
        <a:buChar char="»"/>
        <a:defRPr sz="1600" b="0" i="0" kern="1200">
          <a:solidFill>
            <a:srgbClr val="12529B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7AB800"/>
        </a:buClr>
        <a:buFont typeface="Wingdings" pitchFamily="2" charset="2"/>
        <a:buChar char="v"/>
        <a:defRPr sz="1600" b="0" i="0" kern="1200">
          <a:solidFill>
            <a:srgbClr val="12529B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png"/><Relationship Id="rId4" Type="http://schemas.openxmlformats.org/officeDocument/2006/relationships/image" Target="../media/image5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Challenges%20&amp;%20Trivia/Trivia%20-%20Diverging%20Nozzles.ppt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8E165D8-E10C-4702-9EA2-7FF17625E0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Sonic Choking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D21DE-B0B9-4067-8AB7-3FF615C197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20B5C-E0AE-46F7-92D7-4E079F33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D9EF-C6F1-4858-BFF1-3A541C7ADA05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0A1A8641-BC54-49E4-921D-4053C9DC5B4B}"/>
              </a:ext>
            </a:extLst>
          </p:cNvPr>
          <p:cNvSpPr/>
          <p:nvPr/>
        </p:nvSpPr>
        <p:spPr>
          <a:xfrm rot="5400000">
            <a:off x="0" y="0"/>
            <a:ext cx="327817" cy="327817"/>
          </a:xfrm>
          <a:prstGeom prst="rtTriangle">
            <a:avLst/>
          </a:prstGeom>
          <a:solidFill>
            <a:schemeClr val="tx2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873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A6394-01D2-46A7-8DA7-BE290F42E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Calculations Downstream of Choke Point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D2F892-0A95-4BE8-90CE-1A3294B6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8322" y="6370002"/>
            <a:ext cx="457200" cy="365125"/>
          </a:xfrm>
        </p:spPr>
        <p:txBody>
          <a:bodyPr/>
          <a:lstStyle/>
          <a:p>
            <a:fld id="{8DE1D9EF-C6F1-4858-BFF1-3A541C7ADA05}" type="slidenum">
              <a:rPr lang="en-US" smtClean="0"/>
              <a:t>10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1B5089-CE6C-4489-B6FC-C74AE0D1F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Downstream of a choke point we know:</a:t>
            </a:r>
          </a:p>
          <a:p>
            <a:pPr lvl="1"/>
            <a:r>
              <a:rPr lang="en-US" dirty="0"/>
              <a:t>Mass flow rate</a:t>
            </a:r>
          </a:p>
          <a:p>
            <a:pPr lvl="1"/>
            <a:r>
              <a:rPr lang="en-US" dirty="0"/>
              <a:t>Stagnation enthalpy</a:t>
            </a:r>
          </a:p>
          <a:p>
            <a:r>
              <a:rPr lang="en-US" dirty="0"/>
              <a:t>Must iterate for all other parameters based on downstream boundary</a:t>
            </a:r>
          </a:p>
          <a:p>
            <a:pPr lvl="1"/>
            <a:r>
              <a:rPr lang="en-US" dirty="0"/>
              <a:t>Pressure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Density</a:t>
            </a:r>
          </a:p>
          <a:p>
            <a:pPr lvl="1"/>
            <a:r>
              <a:rPr lang="en-US" dirty="0"/>
              <a:t>Velocity</a:t>
            </a: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C960C2D0-8D22-46C4-873A-09E9B1743AA1}"/>
              </a:ext>
            </a:extLst>
          </p:cNvPr>
          <p:cNvSpPr/>
          <p:nvPr/>
        </p:nvSpPr>
        <p:spPr>
          <a:xfrm rot="5400000">
            <a:off x="0" y="0"/>
            <a:ext cx="327817" cy="327817"/>
          </a:xfrm>
          <a:prstGeom prst="rtTriangle">
            <a:avLst/>
          </a:prstGeom>
          <a:solidFill>
            <a:schemeClr val="tx2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8CC1E0C-26B3-47FB-9FC9-43CB710FF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5412" y="4741662"/>
            <a:ext cx="3168878" cy="6762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000A00C-E08A-4FB1-A541-AF05C694B6EE}"/>
              </a:ext>
            </a:extLst>
          </p:cNvPr>
          <p:cNvSpPr txBox="1"/>
          <p:nvPr/>
        </p:nvSpPr>
        <p:spPr>
          <a:xfrm>
            <a:off x="6260822" y="4848971"/>
            <a:ext cx="32733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6F91A7F-E926-40D7-992B-018D0E77673A}"/>
              </a:ext>
            </a:extLst>
          </p:cNvPr>
          <p:cNvCxnSpPr>
            <a:cxnSpLocks/>
          </p:cNvCxnSpPr>
          <p:nvPr/>
        </p:nvCxnSpPr>
        <p:spPr>
          <a:xfrm>
            <a:off x="3957080" y="5080111"/>
            <a:ext cx="4821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reeform 89">
            <a:extLst>
              <a:ext uri="{FF2B5EF4-FFF2-40B4-BE49-F238E27FC236}">
                <a16:creationId xmlns:a16="http://schemas.microsoft.com/office/drawing/2014/main" id="{70BA0F87-DFD6-4798-90B5-7B666C557160}"/>
              </a:ext>
            </a:extLst>
          </p:cNvPr>
          <p:cNvSpPr>
            <a:spLocks/>
          </p:cNvSpPr>
          <p:nvPr/>
        </p:nvSpPr>
        <p:spPr bwMode="auto">
          <a:xfrm>
            <a:off x="4282337" y="5011705"/>
            <a:ext cx="223075" cy="136201"/>
          </a:xfrm>
          <a:custGeom>
            <a:avLst/>
            <a:gdLst/>
            <a:ahLst/>
            <a:cxnLst>
              <a:cxn ang="0">
                <a:pos x="175" y="49"/>
              </a:cxn>
              <a:cxn ang="0">
                <a:pos x="0" y="0"/>
              </a:cxn>
              <a:cxn ang="0">
                <a:pos x="0" y="97"/>
              </a:cxn>
              <a:cxn ang="0">
                <a:pos x="175" y="49"/>
              </a:cxn>
            </a:cxnLst>
            <a:rect l="0" t="0" r="r" b="b"/>
            <a:pathLst>
              <a:path w="175" h="97">
                <a:moveTo>
                  <a:pt x="175" y="49"/>
                </a:moveTo>
                <a:lnTo>
                  <a:pt x="0" y="0"/>
                </a:lnTo>
                <a:lnTo>
                  <a:pt x="0" y="97"/>
                </a:lnTo>
                <a:lnTo>
                  <a:pt x="175" y="49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i="1">
              <a:solidFill>
                <a:srgbClr val="12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2B837-6898-4555-94DF-4D0D7D071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Sonic Pressure Loss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AAD9B4-8141-4108-A4E1-80EF6D0A3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8322" y="6370002"/>
            <a:ext cx="457200" cy="365125"/>
          </a:xfrm>
        </p:spPr>
        <p:txBody>
          <a:bodyPr/>
          <a:lstStyle/>
          <a:p>
            <a:fld id="{8DE1D9EF-C6F1-4858-BFF1-3A541C7ADA05}" type="slidenum">
              <a:rPr lang="en-US" smtClean="0"/>
              <a:t>11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03E48-8C12-42CC-8A79-FABC3E7B0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loss models used for junctions that choke</a:t>
            </a:r>
          </a:p>
          <a:p>
            <a:r>
              <a:rPr lang="en-US" dirty="0" err="1"/>
              <a:t>CdA</a:t>
            </a:r>
            <a:r>
              <a:rPr lang="en-US" dirty="0"/>
              <a:t> for Sonic Choking</a:t>
            </a:r>
          </a:p>
          <a:p>
            <a:pPr lvl="1"/>
            <a:r>
              <a:rPr lang="en-US" dirty="0"/>
              <a:t>Unrelated to subsonic loss model</a:t>
            </a:r>
          </a:p>
          <a:p>
            <a:pPr lvl="1"/>
            <a:r>
              <a:rPr lang="en-US" dirty="0" err="1"/>
              <a:t>CdA</a:t>
            </a:r>
            <a:r>
              <a:rPr lang="en-US" dirty="0"/>
              <a:t> must be determined by testing</a:t>
            </a:r>
          </a:p>
          <a:p>
            <a:pPr lvl="1"/>
            <a:r>
              <a:rPr lang="en-US" dirty="0"/>
              <a:t>Loss calculated based on downstream conditions</a:t>
            </a:r>
          </a:p>
          <a:p>
            <a:r>
              <a:rPr lang="en-US" dirty="0"/>
              <a:t>Valve </a:t>
            </a:r>
            <a:r>
              <a:rPr lang="en-US" dirty="0" err="1"/>
              <a:t>Cv</a:t>
            </a:r>
            <a:r>
              <a:rPr lang="en-US" dirty="0"/>
              <a:t>/</a:t>
            </a:r>
            <a:r>
              <a:rPr lang="en-US" dirty="0" err="1"/>
              <a:t>Xt</a:t>
            </a:r>
            <a:endParaRPr lang="en-US" dirty="0"/>
          </a:p>
          <a:p>
            <a:pPr lvl="1"/>
            <a:r>
              <a:rPr lang="en-US" dirty="0"/>
              <a:t>Applicable for both subsonic and sonic loss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8ADF48-2204-49FC-8936-226EE3927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0169" y="1649931"/>
            <a:ext cx="1872231" cy="384458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1A69CF-50BA-4868-9002-2545459B3A93}"/>
              </a:ext>
            </a:extLst>
          </p:cNvPr>
          <p:cNvSpPr/>
          <p:nvPr/>
        </p:nvSpPr>
        <p:spPr>
          <a:xfrm>
            <a:off x="9819968" y="2775392"/>
            <a:ext cx="1652632" cy="1132514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9F3111-C1BF-4089-B184-CA791090CB7A}"/>
              </a:ext>
            </a:extLst>
          </p:cNvPr>
          <p:cNvSpPr/>
          <p:nvPr/>
        </p:nvSpPr>
        <p:spPr>
          <a:xfrm>
            <a:off x="9819968" y="4709435"/>
            <a:ext cx="1652632" cy="657875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51A1DE77-E6F2-4E7E-A671-88F4C3FBCD64}"/>
              </a:ext>
            </a:extLst>
          </p:cNvPr>
          <p:cNvSpPr/>
          <p:nvPr/>
        </p:nvSpPr>
        <p:spPr>
          <a:xfrm rot="5400000">
            <a:off x="0" y="0"/>
            <a:ext cx="327817" cy="327817"/>
          </a:xfrm>
          <a:prstGeom prst="rtTriangle">
            <a:avLst/>
          </a:prstGeom>
          <a:solidFill>
            <a:schemeClr val="tx2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721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43160-EA00-4AC9-8186-463211CC8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CdA</a:t>
            </a:r>
            <a:r>
              <a:rPr lang="en-US" dirty="0"/>
              <a:t> for Sonic Choking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CEC5AE-63EB-4888-8753-9E7ACC088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8322" y="6370002"/>
            <a:ext cx="457200" cy="365125"/>
          </a:xfrm>
        </p:spPr>
        <p:txBody>
          <a:bodyPr/>
          <a:lstStyle/>
          <a:p>
            <a:fld id="{8DE1D9EF-C6F1-4858-BFF1-3A541C7ADA05}" type="slidenum">
              <a:rPr lang="en-US" smtClean="0"/>
              <a:t>12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10F4B-CBCF-4D46-9E7F-6BA5E0337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value of Cd varies over different pressure ratios</a:t>
            </a:r>
          </a:p>
          <a:p>
            <a:pPr lvl="1"/>
            <a:r>
              <a:rPr lang="en-US" dirty="0" err="1"/>
              <a:t>CdA</a:t>
            </a:r>
            <a:r>
              <a:rPr lang="en-US" dirty="0"/>
              <a:t> is not equivalent to the subsonic discharge coefficient times the area</a:t>
            </a:r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5F9FA9-87CB-4C0B-96F6-28139030F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771" y="2833682"/>
            <a:ext cx="6992718" cy="371888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CEEB81-B849-459D-A9F7-A244CC45D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322" y="5512106"/>
            <a:ext cx="1390502" cy="446334"/>
          </a:xfrm>
          <a:prstGeom prst="rect">
            <a:avLst/>
          </a:prstGeom>
        </p:spPr>
      </p:pic>
      <p:sp>
        <p:nvSpPr>
          <p:cNvPr id="12" name="Callout: Bent Line 11">
            <a:extLst>
              <a:ext uri="{FF2B5EF4-FFF2-40B4-BE49-F238E27FC236}">
                <a16:creationId xmlns:a16="http://schemas.microsoft.com/office/drawing/2014/main" id="{25B76696-4095-4642-B5A3-D7E98A8FAF3A}"/>
              </a:ext>
            </a:extLst>
          </p:cNvPr>
          <p:cNvSpPr/>
          <p:nvPr/>
        </p:nvSpPr>
        <p:spPr>
          <a:xfrm flipH="1">
            <a:off x="443576" y="3744226"/>
            <a:ext cx="1665171" cy="135716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4060"/>
              <a:gd name="adj6" fmla="val -73257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Models based on empirical data show that Cd increases as the pressure ratio decreases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A716A4DA-E339-415C-ADB1-DA5A4F0126D4}"/>
              </a:ext>
            </a:extLst>
          </p:cNvPr>
          <p:cNvSpPr/>
          <p:nvPr/>
        </p:nvSpPr>
        <p:spPr>
          <a:xfrm rot="5400000">
            <a:off x="0" y="0"/>
            <a:ext cx="327817" cy="327817"/>
          </a:xfrm>
          <a:prstGeom prst="rtTriangle">
            <a:avLst/>
          </a:prstGeom>
          <a:solidFill>
            <a:schemeClr val="tx2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5878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Flowrate When Changing Conditions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338322" y="637000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20075F-D673-4466-922C-DBB25FDC355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When changing downstream pressure</a:t>
            </a:r>
          </a:p>
          <a:p>
            <a:pPr lvl="1"/>
            <a:r>
              <a:rPr lang="en-US" altLang="en-US" dirty="0"/>
              <a:t>Flow increases nonlinearly when subsonic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Flow is limited to sonic flow rate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/>
              <a:t>When changing upstream pressure</a:t>
            </a:r>
          </a:p>
          <a:p>
            <a:pPr lvl="1"/>
            <a:r>
              <a:rPr lang="en-US" altLang="en-US" dirty="0"/>
              <a:t>Choked flow rate increases linearly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AE3036-ACDB-47B0-9AFD-D80B517CAE8B}"/>
                  </a:ext>
                </a:extLst>
              </p:cNvPr>
              <p:cNvSpPr txBox="1"/>
              <p:nvPr/>
            </p:nvSpPr>
            <p:spPr>
              <a:xfrm>
                <a:off x="2667700" y="2420224"/>
                <a:ext cx="1315873" cy="409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en-US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AE3036-ACDB-47B0-9AFD-D80B517CA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700" y="2420224"/>
                <a:ext cx="1315873" cy="409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17BA151-FA61-4974-A22B-4BDD5401C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954329"/>
              </p:ext>
            </p:extLst>
          </p:nvPr>
        </p:nvGraphicFramePr>
        <p:xfrm>
          <a:off x="7536126" y="1158024"/>
          <a:ext cx="4022951" cy="286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18DD931-0D5B-4EF8-8691-5F2504FB1D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549199"/>
              </p:ext>
            </p:extLst>
          </p:nvPr>
        </p:nvGraphicFramePr>
        <p:xfrm>
          <a:off x="5442909" y="3995047"/>
          <a:ext cx="4186434" cy="286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C64F07A4-4E0D-4DFA-923F-7952B27F2053}"/>
              </a:ext>
            </a:extLst>
          </p:cNvPr>
          <p:cNvSpPr/>
          <p:nvPr/>
        </p:nvSpPr>
        <p:spPr>
          <a:xfrm rot="5400000">
            <a:off x="0" y="0"/>
            <a:ext cx="327817" cy="327817"/>
          </a:xfrm>
          <a:prstGeom prst="rtTriangle">
            <a:avLst/>
          </a:prstGeom>
          <a:solidFill>
            <a:schemeClr val="tx2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4B01E7-35A6-4650-80CF-25AC4A1CE61C}"/>
                  </a:ext>
                </a:extLst>
              </p:cNvPr>
              <p:cNvSpPr txBox="1"/>
              <p:nvPr/>
            </p:nvSpPr>
            <p:spPr>
              <a:xfrm>
                <a:off x="1936180" y="4770845"/>
                <a:ext cx="2435795" cy="365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𝑐h𝑜𝑘𝑒𝑑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𝑠𝑢𝑝𝑝𝑙𝑦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4B01E7-35A6-4650-80CF-25AC4A1CE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180" y="4770845"/>
                <a:ext cx="2435795" cy="365228"/>
              </a:xfrm>
              <a:prstGeom prst="rect">
                <a:avLst/>
              </a:prstGeom>
              <a:blipFill>
                <a:blip r:embed="rId6"/>
                <a:stretch>
                  <a:fillRect l="-1003" r="-125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38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574AA5-3950-4A64-B8C4-D23D22AF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D9EF-C6F1-4858-BFF1-3A541C7ADA05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CFD1C5-8ABF-4FF2-8530-73BE6F42E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“Air Blowdown – Given”</a:t>
            </a:r>
          </a:p>
          <a:p>
            <a:r>
              <a:rPr lang="en-US" dirty="0"/>
              <a:t>An engineer is analyzing the injection and vent lines for an air blowdown process to remove particulates from this system</a:t>
            </a:r>
          </a:p>
          <a:p>
            <a:pPr lvl="1"/>
            <a:r>
              <a:rPr lang="en-US" dirty="0"/>
              <a:t>Blowdown process has a minimum pressure requirement of 30 psia (2 bar) in the 20-inch lines (P1 &amp; P2), and a maximum velocity limit of 600 ft/s (180 m/s) at the vent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830A051-B414-48D3-A685-1245D4722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Air Blowdown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CBFD92F7-7A72-44CA-B9D0-AA9EA389A6AD}"/>
              </a:ext>
            </a:extLst>
          </p:cNvPr>
          <p:cNvSpPr/>
          <p:nvPr/>
        </p:nvSpPr>
        <p:spPr>
          <a:xfrm rot="5400000">
            <a:off x="0" y="0"/>
            <a:ext cx="327817" cy="327817"/>
          </a:xfrm>
          <a:prstGeom prst="rtTriangle">
            <a:avLst/>
          </a:prstGeom>
          <a:solidFill>
            <a:schemeClr val="tx2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CDFD67-8CBB-46A3-B4B7-50CD8C5ED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547192"/>
            <a:ext cx="8742956" cy="311938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961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F6828A-B2E6-4209-87A5-D1B5484C9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8867" y="1616320"/>
            <a:ext cx="6459684" cy="361982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991098-0122-41C0-A8A6-665A6E8EB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D9EF-C6F1-4858-BFF1-3A541C7ADA05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A177AA-8E2D-4722-BABE-4B9BD2FEC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Air Blowdown – Output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B277D2-F62E-49D6-91B6-B2D0CE020F29}"/>
              </a:ext>
            </a:extLst>
          </p:cNvPr>
          <p:cNvSpPr/>
          <p:nvPr/>
        </p:nvSpPr>
        <p:spPr>
          <a:xfrm>
            <a:off x="8083931" y="3054371"/>
            <a:ext cx="1044620" cy="837862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3E6B4997-C310-4319-8715-67F58214142A}"/>
              </a:ext>
            </a:extLst>
          </p:cNvPr>
          <p:cNvSpPr/>
          <p:nvPr/>
        </p:nvSpPr>
        <p:spPr>
          <a:xfrm>
            <a:off x="9567042" y="2287987"/>
            <a:ext cx="2092720" cy="93991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8181"/>
              <a:gd name="adj6" fmla="val -44508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The minimum pressure of 30 psia is not met in the system lines </a:t>
            </a:r>
          </a:p>
        </p:txBody>
      </p:sp>
      <p:sp>
        <p:nvSpPr>
          <p:cNvPr id="9" name="Callout: Bent Line 8">
            <a:extLst>
              <a:ext uri="{FF2B5EF4-FFF2-40B4-BE49-F238E27FC236}">
                <a16:creationId xmlns:a16="http://schemas.microsoft.com/office/drawing/2014/main" id="{F134D69A-CF06-4737-95A8-73BCD0873898}"/>
              </a:ext>
            </a:extLst>
          </p:cNvPr>
          <p:cNvSpPr/>
          <p:nvPr/>
        </p:nvSpPr>
        <p:spPr>
          <a:xfrm flipH="1">
            <a:off x="609600" y="2185451"/>
            <a:ext cx="1690838" cy="104244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070"/>
              <a:gd name="adj6" fmla="val -42738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Sonic choking is occurring at the expansion from the injection line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AA343DD-1BE8-428A-B104-2835DDC01858}"/>
              </a:ext>
            </a:extLst>
          </p:cNvPr>
          <p:cNvSpPr/>
          <p:nvPr/>
        </p:nvSpPr>
        <p:spPr>
          <a:xfrm rot="5400000">
            <a:off x="0" y="0"/>
            <a:ext cx="327817" cy="327817"/>
          </a:xfrm>
          <a:prstGeom prst="rtTriangle">
            <a:avLst/>
          </a:prstGeom>
          <a:solidFill>
            <a:schemeClr val="tx2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3E7D78-3E9E-4B3B-9BA9-D15B65A71D77}"/>
              </a:ext>
            </a:extLst>
          </p:cNvPr>
          <p:cNvSpPr/>
          <p:nvPr/>
        </p:nvSpPr>
        <p:spPr>
          <a:xfrm>
            <a:off x="6096000" y="4860758"/>
            <a:ext cx="548638" cy="192505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" name="Callout: Bent Line 12">
            <a:extLst>
              <a:ext uri="{FF2B5EF4-FFF2-40B4-BE49-F238E27FC236}">
                <a16:creationId xmlns:a16="http://schemas.microsoft.com/office/drawing/2014/main" id="{F2E2C044-4334-4CA2-B98A-84759F24CB93}"/>
              </a:ext>
            </a:extLst>
          </p:cNvPr>
          <p:cNvSpPr/>
          <p:nvPr/>
        </p:nvSpPr>
        <p:spPr>
          <a:xfrm flipH="1">
            <a:off x="609600" y="3628328"/>
            <a:ext cx="1700872" cy="98755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6262"/>
              <a:gd name="adj6" fmla="val -21960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Mach number of 1 at end of pipe (difference due to rounding error)</a:t>
            </a:r>
          </a:p>
        </p:txBody>
      </p:sp>
    </p:spTree>
    <p:extLst>
      <p:ext uri="{BB962C8B-B14F-4D97-AF65-F5344CB8AC3E}">
        <p14:creationId xmlns:p14="http://schemas.microsoft.com/office/powerpoint/2010/main" val="351746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F6828A-B2E6-4209-87A5-D1B5484C9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8768" y="1636295"/>
            <a:ext cx="6466015" cy="339771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991098-0122-41C0-A8A6-665A6E8EB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D9EF-C6F1-4858-BFF1-3A541C7ADA05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A177AA-8E2D-4722-BABE-4B9BD2FEC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Air Blowdown – Output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B277D2-F62E-49D6-91B6-B2D0CE020F29}"/>
              </a:ext>
            </a:extLst>
          </p:cNvPr>
          <p:cNvSpPr/>
          <p:nvPr/>
        </p:nvSpPr>
        <p:spPr>
          <a:xfrm>
            <a:off x="7979343" y="2964581"/>
            <a:ext cx="985440" cy="827774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3E6B4997-C310-4319-8715-67F58214142A}"/>
              </a:ext>
            </a:extLst>
          </p:cNvPr>
          <p:cNvSpPr/>
          <p:nvPr/>
        </p:nvSpPr>
        <p:spPr>
          <a:xfrm>
            <a:off x="9567042" y="2287987"/>
            <a:ext cx="2092720" cy="93991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9988"/>
              <a:gd name="adj6" fmla="val -40368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The minimum pressure of 2 bar is not met in the system lines </a:t>
            </a:r>
          </a:p>
        </p:txBody>
      </p:sp>
      <p:sp>
        <p:nvSpPr>
          <p:cNvPr id="9" name="Callout: Bent Line 8">
            <a:extLst>
              <a:ext uri="{FF2B5EF4-FFF2-40B4-BE49-F238E27FC236}">
                <a16:creationId xmlns:a16="http://schemas.microsoft.com/office/drawing/2014/main" id="{F134D69A-CF06-4737-95A8-73BCD0873898}"/>
              </a:ext>
            </a:extLst>
          </p:cNvPr>
          <p:cNvSpPr/>
          <p:nvPr/>
        </p:nvSpPr>
        <p:spPr>
          <a:xfrm flipH="1">
            <a:off x="609600" y="2185451"/>
            <a:ext cx="1690838" cy="104244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070"/>
              <a:gd name="adj6" fmla="val -42738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Sonic choking is occurring at the expansion from the injection line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AA343DD-1BE8-428A-B104-2835DDC01858}"/>
              </a:ext>
            </a:extLst>
          </p:cNvPr>
          <p:cNvSpPr/>
          <p:nvPr/>
        </p:nvSpPr>
        <p:spPr>
          <a:xfrm rot="5400000">
            <a:off x="0" y="0"/>
            <a:ext cx="327817" cy="327817"/>
          </a:xfrm>
          <a:prstGeom prst="rtTriangle">
            <a:avLst/>
          </a:prstGeom>
          <a:solidFill>
            <a:schemeClr val="tx2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3E7D78-3E9E-4B3B-9BA9-D15B65A71D77}"/>
              </a:ext>
            </a:extLst>
          </p:cNvPr>
          <p:cNvSpPr/>
          <p:nvPr/>
        </p:nvSpPr>
        <p:spPr>
          <a:xfrm>
            <a:off x="5958039" y="4687504"/>
            <a:ext cx="548638" cy="192505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" name="Callout: Bent Line 12">
            <a:extLst>
              <a:ext uri="{FF2B5EF4-FFF2-40B4-BE49-F238E27FC236}">
                <a16:creationId xmlns:a16="http://schemas.microsoft.com/office/drawing/2014/main" id="{1886323D-4FA5-4CAA-A4C5-F8CC3CAC2CE3}"/>
              </a:ext>
            </a:extLst>
          </p:cNvPr>
          <p:cNvSpPr/>
          <p:nvPr/>
        </p:nvSpPr>
        <p:spPr>
          <a:xfrm flipH="1">
            <a:off x="609600" y="3628328"/>
            <a:ext cx="1700872" cy="98755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0667"/>
              <a:gd name="adj6" fmla="val -212814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Mach number of 1 at end of pipe (difference due to rounding error)</a:t>
            </a:r>
          </a:p>
        </p:txBody>
      </p:sp>
    </p:spTree>
    <p:extLst>
      <p:ext uri="{BB962C8B-B14F-4D97-AF65-F5344CB8AC3E}">
        <p14:creationId xmlns:p14="http://schemas.microsoft.com/office/powerpoint/2010/main" val="305875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A669B2-62A3-4AD2-B4F2-C0C9F597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D9EF-C6F1-4858-BFF1-3A541C7ADA05}" type="slidenum">
              <a:rPr lang="en-US" smtClean="0"/>
              <a:t>17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9D7EF-E2D2-4066-AB45-34C0F0948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44925"/>
            <a:ext cx="6426467" cy="4525963"/>
          </a:xfrm>
        </p:spPr>
        <p:txBody>
          <a:bodyPr/>
          <a:lstStyle/>
          <a:p>
            <a:r>
              <a:rPr lang="en-US" dirty="0"/>
              <a:t>Increase the injection line size to prevent choking at the expansion, therefore increasing pressure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DE9D29-F944-499F-B9AC-1A4ACC9E6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Air Blowdown – Increase Line Size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E12910-929C-46CA-B637-0039B96FC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01" y="3429000"/>
            <a:ext cx="8638976" cy="312356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7920EA-C2E1-4AD8-B745-A4AB0E5D7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0032" y="1557342"/>
            <a:ext cx="3346295" cy="132061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allout: Bent Line 6">
            <a:extLst>
              <a:ext uri="{FF2B5EF4-FFF2-40B4-BE49-F238E27FC236}">
                <a16:creationId xmlns:a16="http://schemas.microsoft.com/office/drawing/2014/main" id="{0D03B36F-98B5-45CD-AE4A-F7F0C21F0380}"/>
              </a:ext>
            </a:extLst>
          </p:cNvPr>
          <p:cNvSpPr/>
          <p:nvPr/>
        </p:nvSpPr>
        <p:spPr>
          <a:xfrm>
            <a:off x="9497529" y="2994488"/>
            <a:ext cx="2138786" cy="74758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1630"/>
              <a:gd name="adj6" fmla="val -28934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Create a child scenario and name it “Larger Injection Line”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F64E4A3D-F2BB-48DF-AD76-C2EE5855CBA4}"/>
              </a:ext>
            </a:extLst>
          </p:cNvPr>
          <p:cNvSpPr/>
          <p:nvPr/>
        </p:nvSpPr>
        <p:spPr>
          <a:xfrm rot="5400000">
            <a:off x="0" y="0"/>
            <a:ext cx="327817" cy="327817"/>
          </a:xfrm>
          <a:prstGeom prst="rtTriangle">
            <a:avLst/>
          </a:prstGeom>
          <a:solidFill>
            <a:schemeClr val="tx2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629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A8A92A-B68B-4E65-AEE7-903189852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0250" y="2805118"/>
            <a:ext cx="6325358" cy="370695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3B3E5B-2BAE-47F2-86CC-D5C2E02DA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D9EF-C6F1-4858-BFF1-3A541C7ADA05}" type="slidenum">
              <a:rPr lang="en-US" smtClean="0"/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D69E19-4301-43EA-987C-0D283A81A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Air Blowdown – Increase Line Size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F733C2-5B7E-48C8-9A7C-98197BD5F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0250" y="1547889"/>
            <a:ext cx="4597232" cy="98755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BBECBBB-D0EE-497B-8753-4DBBA00A16A9}"/>
              </a:ext>
            </a:extLst>
          </p:cNvPr>
          <p:cNvSpPr/>
          <p:nvPr/>
        </p:nvSpPr>
        <p:spPr>
          <a:xfrm>
            <a:off x="2958899" y="5736655"/>
            <a:ext cx="2729632" cy="202132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BEE045-4876-45B0-B764-A1129B217894}"/>
              </a:ext>
            </a:extLst>
          </p:cNvPr>
          <p:cNvSpPr/>
          <p:nvPr/>
        </p:nvSpPr>
        <p:spPr>
          <a:xfrm>
            <a:off x="2958898" y="3301423"/>
            <a:ext cx="4904941" cy="274404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DE0FBD31-1626-4F03-B55C-144D5DD77EBF}"/>
              </a:ext>
            </a:extLst>
          </p:cNvPr>
          <p:cNvSpPr/>
          <p:nvPr/>
        </p:nvSpPr>
        <p:spPr>
          <a:xfrm flipH="1">
            <a:off x="699290" y="2291225"/>
            <a:ext cx="1700872" cy="67892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7022"/>
              <a:gd name="adj6" fmla="val -43081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Endpoint choking occurs at vent</a:t>
            </a:r>
          </a:p>
        </p:txBody>
      </p:sp>
      <p:sp>
        <p:nvSpPr>
          <p:cNvPr id="13" name="Callout: Bent Line 12">
            <a:extLst>
              <a:ext uri="{FF2B5EF4-FFF2-40B4-BE49-F238E27FC236}">
                <a16:creationId xmlns:a16="http://schemas.microsoft.com/office/drawing/2014/main" id="{48355A3E-13E6-4CEC-A2F9-FA60CD395E7F}"/>
              </a:ext>
            </a:extLst>
          </p:cNvPr>
          <p:cNvSpPr/>
          <p:nvPr/>
        </p:nvSpPr>
        <p:spPr>
          <a:xfrm flipH="1">
            <a:off x="326093" y="4383345"/>
            <a:ext cx="2074067" cy="98755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3433"/>
              <a:gd name="adj6" fmla="val -4327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Velocity at the vent now exceeds maximum velocity of 600 ft/s</a:t>
            </a:r>
          </a:p>
        </p:txBody>
      </p:sp>
      <p:sp>
        <p:nvSpPr>
          <p:cNvPr id="14" name="Callout: Bent Line 13">
            <a:extLst>
              <a:ext uri="{FF2B5EF4-FFF2-40B4-BE49-F238E27FC236}">
                <a16:creationId xmlns:a16="http://schemas.microsoft.com/office/drawing/2014/main" id="{DB786AA1-AACC-4C46-ADAC-C5F912EA2906}"/>
              </a:ext>
            </a:extLst>
          </p:cNvPr>
          <p:cNvSpPr/>
          <p:nvPr/>
        </p:nvSpPr>
        <p:spPr>
          <a:xfrm>
            <a:off x="9487886" y="1443505"/>
            <a:ext cx="2447263" cy="146794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4080"/>
              <a:gd name="adj6" fmla="val -7726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Arrow cannot solve for velocity downstream of the endpoint, thus conversion between static and stagnation properties is impossible</a:t>
            </a: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E5C1033C-A345-4AD8-8615-205CAD1906B3}"/>
              </a:ext>
            </a:extLst>
          </p:cNvPr>
          <p:cNvSpPr/>
          <p:nvPr/>
        </p:nvSpPr>
        <p:spPr>
          <a:xfrm rot="5400000">
            <a:off x="0" y="0"/>
            <a:ext cx="327817" cy="327817"/>
          </a:xfrm>
          <a:prstGeom prst="rtTriangle">
            <a:avLst/>
          </a:prstGeom>
          <a:solidFill>
            <a:schemeClr val="tx2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/>
          </a:p>
        </p:txBody>
      </p:sp>
      <p:sp>
        <p:nvSpPr>
          <p:cNvPr id="16" name="Callout: Bent Line 15">
            <a:extLst>
              <a:ext uri="{FF2B5EF4-FFF2-40B4-BE49-F238E27FC236}">
                <a16:creationId xmlns:a16="http://schemas.microsoft.com/office/drawing/2014/main" id="{50F6C3AC-8E7B-4D5D-8A05-38313390995A}"/>
              </a:ext>
            </a:extLst>
          </p:cNvPr>
          <p:cNvSpPr/>
          <p:nvPr/>
        </p:nvSpPr>
        <p:spPr>
          <a:xfrm>
            <a:off x="9487886" y="3804454"/>
            <a:ext cx="1700872" cy="57889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6673"/>
              <a:gd name="adj6" fmla="val -3298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Pressure exceeds 30 psia in system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E5F504-7BA4-4136-91F2-A3EED432F6CD}"/>
              </a:ext>
            </a:extLst>
          </p:cNvPr>
          <p:cNvSpPr/>
          <p:nvPr/>
        </p:nvSpPr>
        <p:spPr>
          <a:xfrm>
            <a:off x="8152599" y="4354088"/>
            <a:ext cx="1023010" cy="853180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5333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C4DBFA-168A-4146-9D07-CB9F1569B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74" y="3456195"/>
            <a:ext cx="9106689" cy="313209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1017A2-3D30-4BA7-A8A8-502AF43C6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D9EF-C6F1-4858-BFF1-3A541C7ADA05}" type="slidenum">
              <a:rPr lang="en-US" smtClean="0"/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AED40B-FA58-45AF-A585-EFA845823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Air Blowdown – Add Orifice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139E2C-7E97-4C44-8E70-DDAE18BEE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874" y="1409029"/>
            <a:ext cx="3037604" cy="141213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allout: Bent Line 5">
            <a:extLst>
              <a:ext uri="{FF2B5EF4-FFF2-40B4-BE49-F238E27FC236}">
                <a16:creationId xmlns:a16="http://schemas.microsoft.com/office/drawing/2014/main" id="{5BFFB526-9D1F-49F4-A2A4-FB4955930C95}"/>
              </a:ext>
            </a:extLst>
          </p:cNvPr>
          <p:cNvSpPr/>
          <p:nvPr/>
        </p:nvSpPr>
        <p:spPr>
          <a:xfrm>
            <a:off x="3059888" y="2491134"/>
            <a:ext cx="2369534" cy="66005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9359"/>
              <a:gd name="adj6" fmla="val -50808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Create a child scenario and name it “Add Orifice”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048D988-48CA-46BA-AA18-06078E745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338125"/>
              </p:ext>
            </p:extLst>
          </p:nvPr>
        </p:nvGraphicFramePr>
        <p:xfrm>
          <a:off x="5717786" y="1657895"/>
          <a:ext cx="6230374" cy="1188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54747">
                  <a:extLst>
                    <a:ext uri="{9D8B030D-6E8A-4147-A177-3AD203B41FA5}">
                      <a16:colId xmlns:a16="http://schemas.microsoft.com/office/drawing/2014/main" val="2545619054"/>
                    </a:ext>
                  </a:extLst>
                </a:gridCol>
                <a:gridCol w="3675627">
                  <a:extLst>
                    <a:ext uri="{9D8B030D-6E8A-4147-A177-3AD203B41FA5}">
                      <a16:colId xmlns:a16="http://schemas.microsoft.com/office/drawing/2014/main" val="3355137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J11 - Orifice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Elevation: 0 ft</a:t>
                      </a:r>
                    </a:p>
                    <a:p>
                      <a:r>
                        <a:rPr lang="en-US" dirty="0"/>
                        <a:t>Type: Sharp-edged</a:t>
                      </a:r>
                    </a:p>
                    <a:p>
                      <a:r>
                        <a:rPr lang="en-US" dirty="0"/>
                        <a:t>Area: 0.1 ft</a:t>
                      </a:r>
                      <a:r>
                        <a:rPr lang="en-US" baseline="30000" dirty="0"/>
                        <a:t>2</a:t>
                      </a:r>
                    </a:p>
                    <a:p>
                      <a:r>
                        <a:rPr lang="en-US" dirty="0" err="1"/>
                        <a:t>CdA</a:t>
                      </a:r>
                      <a:r>
                        <a:rPr lang="en-US" dirty="0"/>
                        <a:t> for Sonic Choking: 0.05 ft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891238"/>
                  </a:ext>
                </a:extLst>
              </a:tr>
            </a:tbl>
          </a:graphicData>
        </a:graphic>
      </p:graphicFrame>
      <p:sp>
        <p:nvSpPr>
          <p:cNvPr id="9" name="Right Triangle 8">
            <a:extLst>
              <a:ext uri="{FF2B5EF4-FFF2-40B4-BE49-F238E27FC236}">
                <a16:creationId xmlns:a16="http://schemas.microsoft.com/office/drawing/2014/main" id="{D93CA8F4-9302-42D8-8AF7-65C1F1EA257D}"/>
              </a:ext>
            </a:extLst>
          </p:cNvPr>
          <p:cNvSpPr/>
          <p:nvPr/>
        </p:nvSpPr>
        <p:spPr>
          <a:xfrm rot="5400000">
            <a:off x="0" y="0"/>
            <a:ext cx="327817" cy="327817"/>
          </a:xfrm>
          <a:prstGeom prst="rtTriangle">
            <a:avLst/>
          </a:prstGeom>
          <a:solidFill>
            <a:schemeClr val="tx2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3901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9AF23-83EA-4E79-A68D-B2AEA4BE1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69BC0-951A-4195-BE4F-318427418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sonic choking and where does it occur?</a:t>
            </a:r>
          </a:p>
          <a:p>
            <a:r>
              <a:rPr lang="en-US" dirty="0"/>
              <a:t>How does Arrow take sonic choking into account?</a:t>
            </a:r>
          </a:p>
          <a:p>
            <a:r>
              <a:rPr lang="en-US" dirty="0"/>
              <a:t>How are models with multiple choke </a:t>
            </a:r>
            <a:r>
              <a:rPr lang="en-US"/>
              <a:t>points handled?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42DAF-DA16-404F-94B3-B51501C2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8322" y="6370002"/>
            <a:ext cx="457200" cy="365125"/>
          </a:xfrm>
        </p:spPr>
        <p:txBody>
          <a:bodyPr/>
          <a:lstStyle/>
          <a:p>
            <a:fld id="{8DE1D9EF-C6F1-4858-BFF1-3A541C7ADA05}" type="slidenum">
              <a:rPr lang="en-US" smtClean="0"/>
              <a:t>2</a:t>
            </a:fld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85EEB506-7544-4CDC-A577-61FB3C46EEF7}"/>
              </a:ext>
            </a:extLst>
          </p:cNvPr>
          <p:cNvSpPr/>
          <p:nvPr/>
        </p:nvSpPr>
        <p:spPr>
          <a:xfrm rot="5400000">
            <a:off x="0" y="0"/>
            <a:ext cx="327817" cy="327817"/>
          </a:xfrm>
          <a:prstGeom prst="rtTriangle">
            <a:avLst/>
          </a:prstGeom>
          <a:solidFill>
            <a:schemeClr val="tx2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3595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E796761-2DD9-4D8C-B047-14BD259EB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764" y="1617258"/>
            <a:ext cx="6306480" cy="472740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66362C-E54D-4C23-8046-F4F7842E2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D9EF-C6F1-4858-BFF1-3A541C7ADA05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D8C234-1BCA-4A96-9AB1-21B066CD6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Air Blowdown – Add Orifice</a:t>
            </a:r>
          </a:p>
        </p:txBody>
      </p:sp>
      <p:sp>
        <p:nvSpPr>
          <p:cNvPr id="7" name="Callout: Bent Line 6">
            <a:extLst>
              <a:ext uri="{FF2B5EF4-FFF2-40B4-BE49-F238E27FC236}">
                <a16:creationId xmlns:a16="http://schemas.microsoft.com/office/drawing/2014/main" id="{C3152183-442B-4701-A7B0-61A381037465}"/>
              </a:ext>
            </a:extLst>
          </p:cNvPr>
          <p:cNvSpPr/>
          <p:nvPr/>
        </p:nvSpPr>
        <p:spPr>
          <a:xfrm flipH="1">
            <a:off x="718540" y="2166096"/>
            <a:ext cx="1700872" cy="67892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174"/>
              <a:gd name="adj6" fmla="val -36290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Restriction choking occurs at orifice</a:t>
            </a:r>
          </a:p>
        </p:txBody>
      </p:sp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353822D7-5DBB-4B20-A671-C97B92CE9663}"/>
              </a:ext>
            </a:extLst>
          </p:cNvPr>
          <p:cNvSpPr/>
          <p:nvPr/>
        </p:nvSpPr>
        <p:spPr>
          <a:xfrm flipH="1">
            <a:off x="609599" y="4253174"/>
            <a:ext cx="1809812" cy="67892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1990"/>
              <a:gd name="adj6" fmla="val -43233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Velocity at vent is now below 600 ft/s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911388-B319-4501-8917-97DBD73DC7B1}"/>
              </a:ext>
            </a:extLst>
          </p:cNvPr>
          <p:cNvSpPr/>
          <p:nvPr/>
        </p:nvSpPr>
        <p:spPr>
          <a:xfrm>
            <a:off x="2872271" y="4932101"/>
            <a:ext cx="2671880" cy="197907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" name="Callout: Bent Line 9">
            <a:extLst>
              <a:ext uri="{FF2B5EF4-FFF2-40B4-BE49-F238E27FC236}">
                <a16:creationId xmlns:a16="http://schemas.microsoft.com/office/drawing/2014/main" id="{270C09A2-2953-4B46-B370-E6D085EFC24A}"/>
              </a:ext>
            </a:extLst>
          </p:cNvPr>
          <p:cNvSpPr/>
          <p:nvPr/>
        </p:nvSpPr>
        <p:spPr>
          <a:xfrm>
            <a:off x="9621890" y="4472789"/>
            <a:ext cx="2081888" cy="111653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3792"/>
              <a:gd name="adj6" fmla="val -64289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Properties such as velocity and Mach number at the restriction can be added to output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EC15B2-3E41-403C-BAC6-9800703B6C42}"/>
              </a:ext>
            </a:extLst>
          </p:cNvPr>
          <p:cNvSpPr/>
          <p:nvPr/>
        </p:nvSpPr>
        <p:spPr>
          <a:xfrm>
            <a:off x="7239949" y="5663817"/>
            <a:ext cx="1480540" cy="678927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C5ED9016-E61F-4B47-83E7-FB156C517747}"/>
              </a:ext>
            </a:extLst>
          </p:cNvPr>
          <p:cNvSpPr/>
          <p:nvPr/>
        </p:nvSpPr>
        <p:spPr>
          <a:xfrm rot="5400000">
            <a:off x="0" y="0"/>
            <a:ext cx="327817" cy="327817"/>
          </a:xfrm>
          <a:prstGeom prst="rtTriangle">
            <a:avLst/>
          </a:prstGeom>
          <a:solidFill>
            <a:schemeClr val="tx2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3771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A8A92A-B68B-4E65-AEE7-903189852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3802" y="2882487"/>
            <a:ext cx="6399297" cy="361494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3B3E5B-2BAE-47F2-86CC-D5C2E02DA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D9EF-C6F1-4858-BFF1-3A541C7ADA05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D69E19-4301-43EA-987C-0D283A81A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Air Blowdown – Increase Line Size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F733C2-5B7E-48C8-9A7C-98197BD5F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0250" y="1599330"/>
            <a:ext cx="4165521" cy="90323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BBECBBB-D0EE-497B-8753-4DBBA00A16A9}"/>
              </a:ext>
            </a:extLst>
          </p:cNvPr>
          <p:cNvSpPr/>
          <p:nvPr/>
        </p:nvSpPr>
        <p:spPr>
          <a:xfrm>
            <a:off x="2930023" y="5736654"/>
            <a:ext cx="2902886" cy="182883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BEE045-4876-45B0-B764-A1129B217894}"/>
              </a:ext>
            </a:extLst>
          </p:cNvPr>
          <p:cNvSpPr/>
          <p:nvPr/>
        </p:nvSpPr>
        <p:spPr>
          <a:xfrm>
            <a:off x="2930023" y="3404979"/>
            <a:ext cx="4933818" cy="274404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DE0FBD31-1626-4F03-B55C-144D5DD77EBF}"/>
              </a:ext>
            </a:extLst>
          </p:cNvPr>
          <p:cNvSpPr/>
          <p:nvPr/>
        </p:nvSpPr>
        <p:spPr>
          <a:xfrm flipH="1">
            <a:off x="699288" y="2406728"/>
            <a:ext cx="1700872" cy="67892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5529"/>
              <a:gd name="adj6" fmla="val -4251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Endpoint choking occurs at vent</a:t>
            </a:r>
          </a:p>
        </p:txBody>
      </p:sp>
      <p:sp>
        <p:nvSpPr>
          <p:cNvPr id="13" name="Callout: Bent Line 12">
            <a:extLst>
              <a:ext uri="{FF2B5EF4-FFF2-40B4-BE49-F238E27FC236}">
                <a16:creationId xmlns:a16="http://schemas.microsoft.com/office/drawing/2014/main" id="{48355A3E-13E6-4CEC-A2F9-FA60CD395E7F}"/>
              </a:ext>
            </a:extLst>
          </p:cNvPr>
          <p:cNvSpPr/>
          <p:nvPr/>
        </p:nvSpPr>
        <p:spPr>
          <a:xfrm flipH="1">
            <a:off x="326093" y="4383345"/>
            <a:ext cx="2074067" cy="98755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3433"/>
              <a:gd name="adj6" fmla="val -4327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Velocity at the vent now exceeds maximum velocity of 180 m/s</a:t>
            </a:r>
          </a:p>
        </p:txBody>
      </p:sp>
      <p:sp>
        <p:nvSpPr>
          <p:cNvPr id="14" name="Callout: Bent Line 13">
            <a:extLst>
              <a:ext uri="{FF2B5EF4-FFF2-40B4-BE49-F238E27FC236}">
                <a16:creationId xmlns:a16="http://schemas.microsoft.com/office/drawing/2014/main" id="{DB786AA1-AACC-4C46-ADAC-C5F912EA2906}"/>
              </a:ext>
            </a:extLst>
          </p:cNvPr>
          <p:cNvSpPr/>
          <p:nvPr/>
        </p:nvSpPr>
        <p:spPr>
          <a:xfrm>
            <a:off x="9487886" y="1443505"/>
            <a:ext cx="2447263" cy="146794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2604"/>
              <a:gd name="adj6" fmla="val -7608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Arrow cannot solve for velocity downstream of the endpoint, thus conversion between static and stagnation properties is impossible</a:t>
            </a: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E5C1033C-A345-4AD8-8615-205CAD1906B3}"/>
              </a:ext>
            </a:extLst>
          </p:cNvPr>
          <p:cNvSpPr/>
          <p:nvPr/>
        </p:nvSpPr>
        <p:spPr>
          <a:xfrm rot="5400000">
            <a:off x="0" y="0"/>
            <a:ext cx="327817" cy="327817"/>
          </a:xfrm>
          <a:prstGeom prst="rtTriangle">
            <a:avLst/>
          </a:prstGeom>
          <a:solidFill>
            <a:schemeClr val="tx2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/>
          </a:p>
        </p:txBody>
      </p:sp>
      <p:sp>
        <p:nvSpPr>
          <p:cNvPr id="16" name="Callout: Bent Line 15">
            <a:extLst>
              <a:ext uri="{FF2B5EF4-FFF2-40B4-BE49-F238E27FC236}">
                <a16:creationId xmlns:a16="http://schemas.microsoft.com/office/drawing/2014/main" id="{50F6C3AC-8E7B-4D5D-8A05-38313390995A}"/>
              </a:ext>
            </a:extLst>
          </p:cNvPr>
          <p:cNvSpPr/>
          <p:nvPr/>
        </p:nvSpPr>
        <p:spPr>
          <a:xfrm>
            <a:off x="9487886" y="3804454"/>
            <a:ext cx="1700872" cy="57889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4986"/>
              <a:gd name="adj6" fmla="val -3298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Pressure exceeds 2 bar in system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E5F504-7BA4-4136-91F2-A3EED432F6CD}"/>
              </a:ext>
            </a:extLst>
          </p:cNvPr>
          <p:cNvSpPr/>
          <p:nvPr/>
        </p:nvSpPr>
        <p:spPr>
          <a:xfrm>
            <a:off x="8268101" y="4383345"/>
            <a:ext cx="974998" cy="862805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0438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C4DBFA-168A-4146-9D07-CB9F1569B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6903" y="3340692"/>
            <a:ext cx="6894945" cy="339443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1017A2-3D30-4BA7-A8A8-502AF43C6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D9EF-C6F1-4858-BFF1-3A541C7ADA05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AED40B-FA58-45AF-A585-EFA845823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Air Blowdown – Add Orifice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048D988-48CA-46BA-AA18-06078E745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851331"/>
              </p:ext>
            </p:extLst>
          </p:nvPr>
        </p:nvGraphicFramePr>
        <p:xfrm>
          <a:off x="5717786" y="1657895"/>
          <a:ext cx="6230374" cy="1188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54747">
                  <a:extLst>
                    <a:ext uri="{9D8B030D-6E8A-4147-A177-3AD203B41FA5}">
                      <a16:colId xmlns:a16="http://schemas.microsoft.com/office/drawing/2014/main" val="2545619054"/>
                    </a:ext>
                  </a:extLst>
                </a:gridCol>
                <a:gridCol w="3675627">
                  <a:extLst>
                    <a:ext uri="{9D8B030D-6E8A-4147-A177-3AD203B41FA5}">
                      <a16:colId xmlns:a16="http://schemas.microsoft.com/office/drawing/2014/main" val="3355137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J11 - Orifice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Elevation: 0 m</a:t>
                      </a:r>
                    </a:p>
                    <a:p>
                      <a:r>
                        <a:rPr lang="en-US" dirty="0"/>
                        <a:t>Type: Sharp-edged</a:t>
                      </a:r>
                    </a:p>
                    <a:p>
                      <a:r>
                        <a:rPr lang="en-US" dirty="0"/>
                        <a:t>Area: 93 cm</a:t>
                      </a:r>
                      <a:r>
                        <a:rPr lang="en-US" baseline="30000" dirty="0"/>
                        <a:t>2</a:t>
                      </a:r>
                    </a:p>
                    <a:p>
                      <a:r>
                        <a:rPr lang="en-US" dirty="0" err="1"/>
                        <a:t>CdA</a:t>
                      </a:r>
                      <a:r>
                        <a:rPr lang="en-US" dirty="0"/>
                        <a:t> for Sonic Choking: 46.5 cm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891238"/>
                  </a:ext>
                </a:extLst>
              </a:tr>
            </a:tbl>
          </a:graphicData>
        </a:graphic>
      </p:graphicFrame>
      <p:sp>
        <p:nvSpPr>
          <p:cNvPr id="9" name="Right Triangle 8">
            <a:extLst>
              <a:ext uri="{FF2B5EF4-FFF2-40B4-BE49-F238E27FC236}">
                <a16:creationId xmlns:a16="http://schemas.microsoft.com/office/drawing/2014/main" id="{D93CA8F4-9302-42D8-8AF7-65C1F1EA257D}"/>
              </a:ext>
            </a:extLst>
          </p:cNvPr>
          <p:cNvSpPr/>
          <p:nvPr/>
        </p:nvSpPr>
        <p:spPr>
          <a:xfrm rot="5400000">
            <a:off x="0" y="0"/>
            <a:ext cx="327817" cy="327817"/>
          </a:xfrm>
          <a:prstGeom prst="rtTriangle">
            <a:avLst/>
          </a:prstGeom>
          <a:solidFill>
            <a:schemeClr val="tx2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84E87D-840A-4E66-ABF8-7F1713EEE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009" y="1434484"/>
            <a:ext cx="3037604" cy="141213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allout: Bent Line 5">
            <a:extLst>
              <a:ext uri="{FF2B5EF4-FFF2-40B4-BE49-F238E27FC236}">
                <a16:creationId xmlns:a16="http://schemas.microsoft.com/office/drawing/2014/main" id="{5BFFB526-9D1F-49F4-A2A4-FB4955930C95}"/>
              </a:ext>
            </a:extLst>
          </p:cNvPr>
          <p:cNvSpPr/>
          <p:nvPr/>
        </p:nvSpPr>
        <p:spPr>
          <a:xfrm>
            <a:off x="3059888" y="2491134"/>
            <a:ext cx="2369534" cy="66005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984"/>
              <a:gd name="adj6" fmla="val -35372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Create a child scenario and name it “Add Orifice”</a:t>
            </a:r>
          </a:p>
        </p:txBody>
      </p:sp>
    </p:spTree>
    <p:extLst>
      <p:ext uri="{BB962C8B-B14F-4D97-AF65-F5344CB8AC3E}">
        <p14:creationId xmlns:p14="http://schemas.microsoft.com/office/powerpoint/2010/main" val="290204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E796761-2DD9-4D8C-B047-14BD259EB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8513" y="1664552"/>
            <a:ext cx="6306480" cy="453656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66362C-E54D-4C23-8046-F4F7842E2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D9EF-C6F1-4858-BFF1-3A541C7ADA05}" type="slidenum">
              <a:rPr lang="en-US" smtClean="0"/>
              <a:t>23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D8C234-1BCA-4A96-9AB1-21B066CD6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Air Blowdown – Add Orifice</a:t>
            </a:r>
          </a:p>
        </p:txBody>
      </p:sp>
      <p:sp>
        <p:nvSpPr>
          <p:cNvPr id="7" name="Callout: Bent Line 6">
            <a:extLst>
              <a:ext uri="{FF2B5EF4-FFF2-40B4-BE49-F238E27FC236}">
                <a16:creationId xmlns:a16="http://schemas.microsoft.com/office/drawing/2014/main" id="{C3152183-442B-4701-A7B0-61A381037465}"/>
              </a:ext>
            </a:extLst>
          </p:cNvPr>
          <p:cNvSpPr/>
          <p:nvPr/>
        </p:nvSpPr>
        <p:spPr>
          <a:xfrm flipH="1">
            <a:off x="718540" y="2166096"/>
            <a:ext cx="1700872" cy="67892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174"/>
              <a:gd name="adj6" fmla="val -33461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Restriction choking occurs at orifice</a:t>
            </a:r>
          </a:p>
        </p:txBody>
      </p:sp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353822D7-5DBB-4B20-A671-C97B92CE9663}"/>
              </a:ext>
            </a:extLst>
          </p:cNvPr>
          <p:cNvSpPr/>
          <p:nvPr/>
        </p:nvSpPr>
        <p:spPr>
          <a:xfrm flipH="1">
            <a:off x="609599" y="4253174"/>
            <a:ext cx="1809812" cy="67892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1990"/>
              <a:gd name="adj6" fmla="val -43233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Velocity at vent is now below 180 m/s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911388-B319-4501-8917-97DBD73DC7B1}"/>
              </a:ext>
            </a:extLst>
          </p:cNvPr>
          <p:cNvSpPr/>
          <p:nvPr/>
        </p:nvSpPr>
        <p:spPr>
          <a:xfrm>
            <a:off x="2849078" y="4932101"/>
            <a:ext cx="2868327" cy="159663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" name="Callout: Bent Line 9">
            <a:extLst>
              <a:ext uri="{FF2B5EF4-FFF2-40B4-BE49-F238E27FC236}">
                <a16:creationId xmlns:a16="http://schemas.microsoft.com/office/drawing/2014/main" id="{270C09A2-2953-4B46-B370-E6D085EFC24A}"/>
              </a:ext>
            </a:extLst>
          </p:cNvPr>
          <p:cNvSpPr/>
          <p:nvPr/>
        </p:nvSpPr>
        <p:spPr>
          <a:xfrm>
            <a:off x="9602640" y="4629752"/>
            <a:ext cx="2081888" cy="111653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2240"/>
              <a:gd name="adj6" fmla="val -5550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Properties such as velocity and Mach number at the restriction can be added to output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EC15B2-3E41-403C-BAC6-9800703B6C42}"/>
              </a:ext>
            </a:extLst>
          </p:cNvPr>
          <p:cNvSpPr/>
          <p:nvPr/>
        </p:nvSpPr>
        <p:spPr>
          <a:xfrm>
            <a:off x="6941565" y="5522191"/>
            <a:ext cx="1480540" cy="678927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C5ED9016-E61F-4B47-83E7-FB156C517747}"/>
              </a:ext>
            </a:extLst>
          </p:cNvPr>
          <p:cNvSpPr/>
          <p:nvPr/>
        </p:nvSpPr>
        <p:spPr>
          <a:xfrm rot="5400000">
            <a:off x="0" y="0"/>
            <a:ext cx="327817" cy="327817"/>
          </a:xfrm>
          <a:prstGeom prst="rtTriangle">
            <a:avLst/>
          </a:prstGeom>
          <a:solidFill>
            <a:schemeClr val="tx2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2054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E0265-7FA0-4622-BC63-49F98DD03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Sonic Choking Points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0A68DB-1389-44FF-AAA8-9C8E644D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8322" y="6370002"/>
            <a:ext cx="457200" cy="365125"/>
          </a:xfrm>
        </p:spPr>
        <p:txBody>
          <a:bodyPr/>
          <a:lstStyle/>
          <a:p>
            <a:fld id="{8DE1D9EF-C6F1-4858-BFF1-3A541C7ADA05}" type="slidenum">
              <a:rPr lang="en-US" smtClean="0"/>
              <a:t>24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9D253F-3BE7-419D-ABE2-F010C6508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44925"/>
            <a:ext cx="10972800" cy="4525963"/>
          </a:xfrm>
        </p:spPr>
        <p:txBody>
          <a:bodyPr/>
          <a:lstStyle/>
          <a:p>
            <a:r>
              <a:rPr lang="en-US" altLang="en-US" dirty="0"/>
              <a:t>Once sonic choking is determined for a flow path, the rest of the flow path is solved as a pseudo-system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1934E-7F16-4DF2-BD9A-3BA9B4578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06" y="2656960"/>
            <a:ext cx="16383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5C487C00-9BB3-443D-8D67-70523408A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932" y="2573847"/>
            <a:ext cx="2370871" cy="182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74420DB-6AD6-4641-8F22-5F5239262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042" y="4729864"/>
            <a:ext cx="22764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865DE4FD-4DB1-4BE2-B320-93FE5B040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973" y="2685392"/>
            <a:ext cx="231775" cy="22383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53F7878F-1119-4C6C-B3CC-BBA0AFB05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7798" y="2685392"/>
            <a:ext cx="231775" cy="22383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" name="Rectangle 72">
            <a:extLst>
              <a:ext uri="{FF2B5EF4-FFF2-40B4-BE49-F238E27FC236}">
                <a16:creationId xmlns:a16="http://schemas.microsoft.com/office/drawing/2014/main" id="{F1E78D64-FE55-434F-BF05-6C49CF1C9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6936" y="3937930"/>
            <a:ext cx="186013" cy="23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 altLang="en-US" sz="900">
              <a:solidFill>
                <a:srgbClr val="FFFF00"/>
              </a:solidFill>
              <a:latin typeface="Arial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25103A-E2BC-42D8-B5AA-2CDD0C6A2315}"/>
              </a:ext>
            </a:extLst>
          </p:cNvPr>
          <p:cNvCxnSpPr/>
          <p:nvPr/>
        </p:nvCxnSpPr>
        <p:spPr>
          <a:xfrm flipV="1">
            <a:off x="4919859" y="4316052"/>
            <a:ext cx="0" cy="4315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A996BB3-F749-4A2C-8B66-6F8D6987E20D}"/>
              </a:ext>
            </a:extLst>
          </p:cNvPr>
          <p:cNvCxnSpPr>
            <a:cxnSpLocks/>
          </p:cNvCxnSpPr>
          <p:nvPr/>
        </p:nvCxnSpPr>
        <p:spPr>
          <a:xfrm>
            <a:off x="6980614" y="3082049"/>
            <a:ext cx="54729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llout: Bent Line 21">
            <a:extLst>
              <a:ext uri="{FF2B5EF4-FFF2-40B4-BE49-F238E27FC236}">
                <a16:creationId xmlns:a16="http://schemas.microsoft.com/office/drawing/2014/main" id="{B4D2CE40-5641-4E9E-8F1C-0041FC0A880D}"/>
              </a:ext>
            </a:extLst>
          </p:cNvPr>
          <p:cNvSpPr/>
          <p:nvPr/>
        </p:nvSpPr>
        <p:spPr>
          <a:xfrm>
            <a:off x="6066213" y="5417327"/>
            <a:ext cx="1535727" cy="95266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4499"/>
              <a:gd name="adj6" fmla="val -71577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Sonic flowrate determined by system up to expansion</a:t>
            </a:r>
          </a:p>
        </p:txBody>
      </p:sp>
      <p:sp>
        <p:nvSpPr>
          <p:cNvPr id="23" name="Callout: Bent Line 22">
            <a:extLst>
              <a:ext uri="{FF2B5EF4-FFF2-40B4-BE49-F238E27FC236}">
                <a16:creationId xmlns:a16="http://schemas.microsoft.com/office/drawing/2014/main" id="{22CD5916-E220-41B5-9171-F98AA6AF97D3}"/>
              </a:ext>
            </a:extLst>
          </p:cNvPr>
          <p:cNvSpPr/>
          <p:nvPr/>
        </p:nvSpPr>
        <p:spPr>
          <a:xfrm>
            <a:off x="8245790" y="3450431"/>
            <a:ext cx="2174622" cy="134397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6018"/>
              <a:gd name="adj6" fmla="val -28526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Known flowrate is imposed on pseudo system after the orifice similar to a known inflow boundary condition</a:t>
            </a:r>
          </a:p>
        </p:txBody>
      </p:sp>
      <p:sp>
        <p:nvSpPr>
          <p:cNvPr id="24" name="Callout: Bent Line 23">
            <a:extLst>
              <a:ext uri="{FF2B5EF4-FFF2-40B4-BE49-F238E27FC236}">
                <a16:creationId xmlns:a16="http://schemas.microsoft.com/office/drawing/2014/main" id="{349DEB45-24A7-4A99-B256-3C0CF04BA75F}"/>
              </a:ext>
            </a:extLst>
          </p:cNvPr>
          <p:cNvSpPr/>
          <p:nvPr/>
        </p:nvSpPr>
        <p:spPr>
          <a:xfrm>
            <a:off x="1593929" y="3581749"/>
            <a:ext cx="2276474" cy="1468606"/>
          </a:xfrm>
          <a:prstGeom prst="borderCallout2">
            <a:avLst>
              <a:gd name="adj1" fmla="val 16692"/>
              <a:gd name="adj2" fmla="val 104329"/>
              <a:gd name="adj3" fmla="val 16178"/>
              <a:gd name="adj4" fmla="val 121838"/>
              <a:gd name="adj5" fmla="val 45435"/>
              <a:gd name="adj6" fmla="val 147287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  <a:latin typeface="Arial" charset="0"/>
              </a:rPr>
              <a:t>Known flow rate is imposed</a:t>
            </a:r>
          </a:p>
          <a:p>
            <a:pPr algn="ctr"/>
            <a:r>
              <a:rPr lang="en-US" altLang="en-US" sz="1400" b="1" dirty="0">
                <a:solidFill>
                  <a:schemeClr val="bg1"/>
                </a:solidFill>
                <a:latin typeface="Arial" charset="0"/>
              </a:rPr>
              <a:t>on pseudo system after</a:t>
            </a:r>
          </a:p>
          <a:p>
            <a:pPr algn="ctr"/>
            <a:r>
              <a:rPr lang="en-US" altLang="en-US" sz="1400" b="1" dirty="0">
                <a:solidFill>
                  <a:schemeClr val="bg1"/>
                </a:solidFill>
                <a:latin typeface="Arial" charset="0"/>
              </a:rPr>
              <a:t>the expansion</a:t>
            </a:r>
          </a:p>
          <a:p>
            <a:pPr algn="ctr"/>
            <a:r>
              <a:rPr lang="en-US" altLang="en-US" sz="1400" b="1" dirty="0">
                <a:solidFill>
                  <a:schemeClr val="bg1"/>
                </a:solidFill>
                <a:latin typeface="Arial" charset="0"/>
              </a:rPr>
              <a:t>similar to a known</a:t>
            </a:r>
          </a:p>
          <a:p>
            <a:pPr algn="ctr"/>
            <a:r>
              <a:rPr lang="en-US" altLang="en-US" sz="1400" b="1" dirty="0">
                <a:solidFill>
                  <a:schemeClr val="bg1"/>
                </a:solidFill>
                <a:latin typeface="Arial" charset="0"/>
              </a:rPr>
              <a:t>inflow boundary condition</a:t>
            </a: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022E9AE4-A213-4134-BD90-6DC43C4E596D}"/>
              </a:ext>
            </a:extLst>
          </p:cNvPr>
          <p:cNvSpPr/>
          <p:nvPr/>
        </p:nvSpPr>
        <p:spPr>
          <a:xfrm rot="5400000">
            <a:off x="0" y="0"/>
            <a:ext cx="327817" cy="327817"/>
          </a:xfrm>
          <a:prstGeom prst="rtTriangle">
            <a:avLst/>
          </a:prstGeom>
          <a:solidFill>
            <a:schemeClr val="tx2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816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A0017-5D7E-49FA-AFDB-760CD39A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Sonic Choking Points 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80AEFA-175E-453D-9038-1E073345C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8322" y="6370002"/>
            <a:ext cx="457200" cy="365125"/>
          </a:xfrm>
        </p:spPr>
        <p:txBody>
          <a:bodyPr/>
          <a:lstStyle/>
          <a:p>
            <a:fld id="{8DE1D9EF-C6F1-4858-BFF1-3A541C7ADA05}" type="slidenum">
              <a:rPr lang="en-US" smtClean="0"/>
              <a:t>25</a:t>
            </a:fld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98A01B8-4223-4140-BAC6-8C24355A724B}"/>
              </a:ext>
            </a:extLst>
          </p:cNvPr>
          <p:cNvSpPr/>
          <p:nvPr/>
        </p:nvSpPr>
        <p:spPr>
          <a:xfrm rot="5400000">
            <a:off x="0" y="0"/>
            <a:ext cx="327817" cy="327817"/>
          </a:xfrm>
          <a:prstGeom prst="rtTriangle">
            <a:avLst/>
          </a:prstGeom>
          <a:solidFill>
            <a:schemeClr val="tx2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63CED8-3ED8-4763-BB72-1BA6D0B75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19" y="1707503"/>
            <a:ext cx="7659929" cy="476489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allout: Bent Line 6">
            <a:extLst>
              <a:ext uri="{FF2B5EF4-FFF2-40B4-BE49-F238E27FC236}">
                <a16:creationId xmlns:a16="http://schemas.microsoft.com/office/drawing/2014/main" id="{E80452EC-BEAE-421F-A51C-9F7E1D209DB7}"/>
              </a:ext>
            </a:extLst>
          </p:cNvPr>
          <p:cNvSpPr/>
          <p:nvPr/>
        </p:nvSpPr>
        <p:spPr>
          <a:xfrm>
            <a:off x="2161591" y="2394577"/>
            <a:ext cx="1020147" cy="6875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9810"/>
              <a:gd name="adj6" fmla="val -66051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Choking at area change</a:t>
            </a:r>
          </a:p>
        </p:txBody>
      </p:sp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4BC3ADE5-9977-407D-BEDB-670FAA918A7F}"/>
              </a:ext>
            </a:extLst>
          </p:cNvPr>
          <p:cNvSpPr/>
          <p:nvPr/>
        </p:nvSpPr>
        <p:spPr>
          <a:xfrm>
            <a:off x="7365237" y="4169404"/>
            <a:ext cx="2009698" cy="141963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2618"/>
              <a:gd name="adj6" fmla="val -76537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Choking at orifice not shown on graph since the restriction point is not explicitly shown on the pipe profile graph</a:t>
            </a:r>
          </a:p>
        </p:txBody>
      </p:sp>
      <p:sp>
        <p:nvSpPr>
          <p:cNvPr id="9" name="Callout: Bent Line 8">
            <a:extLst>
              <a:ext uri="{FF2B5EF4-FFF2-40B4-BE49-F238E27FC236}">
                <a16:creationId xmlns:a16="http://schemas.microsoft.com/office/drawing/2014/main" id="{06F71890-F190-4F61-A1E2-EA1E75D09BC0}"/>
              </a:ext>
            </a:extLst>
          </p:cNvPr>
          <p:cNvSpPr/>
          <p:nvPr/>
        </p:nvSpPr>
        <p:spPr>
          <a:xfrm>
            <a:off x="8255248" y="2884033"/>
            <a:ext cx="1088821" cy="73547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6674"/>
              <a:gd name="adj6" fmla="val -96131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Choking at endpoint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66597B-FBB5-4B4D-89DA-FF136BEDC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3490" y="796376"/>
            <a:ext cx="3456032" cy="171341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280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276600"/>
            <a:ext cx="2667000" cy="32208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" y="2229092"/>
            <a:ext cx="2790476" cy="7238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9E14-E685-454B-9387-D21C5FA1A85D}" type="slidenum">
              <a:rPr lang="en-US" smtClean="0"/>
              <a:t>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Fern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0" y="1828800"/>
            <a:ext cx="5257800" cy="393251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 exhaust gas temperature variations existed in gas turbine fleet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Calibrated model of the existing system was required to evaluate possible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Arrow’s sonic choking predictions benchmarked against data from a test rig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measured sonic flow rate and orifice pressure in the test was very close to Arrow’s predictions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Several scenarios built to model the gas temperature variations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AFT Arrow Powers Gas Turbine Analysis at Fern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CE77A1A4-DF6D-4779-A43F-28C93C45BF60}"/>
              </a:ext>
            </a:extLst>
          </p:cNvPr>
          <p:cNvSpPr/>
          <p:nvPr/>
        </p:nvSpPr>
        <p:spPr>
          <a:xfrm rot="5400000">
            <a:off x="0" y="0"/>
            <a:ext cx="327817" cy="327817"/>
          </a:xfrm>
          <a:prstGeom prst="rtTriangle">
            <a:avLst/>
          </a:prstGeom>
          <a:solidFill>
            <a:schemeClr val="tx2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2939823"/>
            <a:ext cx="4034427" cy="5188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Callout: Bent Line 9">
            <a:extLst>
              <a:ext uri="{FF2B5EF4-FFF2-40B4-BE49-F238E27FC236}">
                <a16:creationId xmlns:a16="http://schemas.microsoft.com/office/drawing/2014/main" id="{F9D9C4DF-B916-4B46-83E7-BD6D0B84371F}"/>
              </a:ext>
            </a:extLst>
          </p:cNvPr>
          <p:cNvSpPr/>
          <p:nvPr/>
        </p:nvSpPr>
        <p:spPr>
          <a:xfrm flipH="1">
            <a:off x="990600" y="4365365"/>
            <a:ext cx="1447800" cy="61271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2654"/>
              <a:gd name="adj6" fmla="val -45833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Full-system model</a:t>
            </a:r>
          </a:p>
        </p:txBody>
      </p:sp>
      <p:sp>
        <p:nvSpPr>
          <p:cNvPr id="11" name="Callout: Bent Line 8">
            <a:extLst>
              <a:ext uri="{FF2B5EF4-FFF2-40B4-BE49-F238E27FC236}">
                <a16:creationId xmlns:a16="http://schemas.microsoft.com/office/drawing/2014/main" id="{1637494A-7420-490D-9D20-F936F37F0FFB}"/>
              </a:ext>
            </a:extLst>
          </p:cNvPr>
          <p:cNvSpPr/>
          <p:nvPr/>
        </p:nvSpPr>
        <p:spPr>
          <a:xfrm>
            <a:off x="4069454" y="1717893"/>
            <a:ext cx="1413589" cy="66565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5572"/>
              <a:gd name="adj6" fmla="val -57336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solidFill>
              <a:srgbClr val="12529B"/>
            </a:solidFill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Benchmarked model</a:t>
            </a:r>
          </a:p>
        </p:txBody>
      </p:sp>
    </p:spTree>
    <p:extLst>
      <p:ext uri="{BB962C8B-B14F-4D97-AF65-F5344CB8AC3E}">
        <p14:creationId xmlns:p14="http://schemas.microsoft.com/office/powerpoint/2010/main" val="137947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398F5-5C11-4AD2-A69B-0835CE08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Sonic Choking at 50% Pressure Drop Rule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2BA13C-EF70-4B6C-A239-E2834247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8322" y="6370002"/>
            <a:ext cx="457200" cy="365125"/>
          </a:xfrm>
        </p:spPr>
        <p:txBody>
          <a:bodyPr/>
          <a:lstStyle/>
          <a:p>
            <a:fld id="{8DE1D9EF-C6F1-4858-BFF1-3A541C7ADA05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EA941D7-6DCF-4F60-898B-4F71F1C9EF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An equation used to predict sonic choking is the 50% pressure drop rule applied to air</a:t>
                </a:r>
              </a:p>
              <a:p>
                <a:endParaRPr lang="en-US" altLang="en-US" dirty="0"/>
              </a:p>
              <a:p>
                <a:pPr marL="0" indent="0">
                  <a:buNone/>
                </a:pPr>
                <a:endParaRPr lang="en-US" altLang="en-US" dirty="0"/>
              </a:p>
              <a:p>
                <a:pPr lvl="1"/>
                <a:r>
                  <a:rPr lang="en-US" altLang="en-US" dirty="0"/>
                  <a:t>Predicts 47% pressure drop to obtain choking at </a:t>
                </a:r>
                <a:r>
                  <a:rPr lang="en-US" altLang="en-US" dirty="0">
                    <a:latin typeface="Symbol" panose="05050102010706020507" pitchFamily="18" charset="2"/>
                  </a:rPr>
                  <a:t>g</a:t>
                </a:r>
                <a:r>
                  <a:rPr lang="en-US" altLang="en-US" dirty="0"/>
                  <a:t> = 1.4</a:t>
                </a:r>
              </a:p>
              <a:p>
                <a:pPr lvl="1"/>
                <a:r>
                  <a:rPr lang="en-US" altLang="en-US" dirty="0"/>
                  <a:t>Applied to restrictions such as orifices and valves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en-US" dirty="0"/>
                  <a:t> is the critical pressure (static pressure at restriction when flow is choked)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altLang="en-US" dirty="0"/>
                  <a:t> is the absolute stagnation pressure at the inlet of the orifice/valve</a:t>
                </a:r>
              </a:p>
              <a:p>
                <a:r>
                  <a:rPr lang="en-US" altLang="en-US" b="1" dirty="0"/>
                  <a:t>Supply pressure cannot be used as P</a:t>
                </a:r>
                <a:r>
                  <a:rPr lang="en-US" altLang="en-US" b="1" baseline="-25000" dirty="0"/>
                  <a:t>o,1</a:t>
                </a:r>
                <a:r>
                  <a:rPr lang="en-US" altLang="en-US" b="1" dirty="0"/>
                  <a:t> if there is any significant pressure drop from the supply to the orifice/valve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EA941D7-6DCF-4F60-898B-4F71F1C9EF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11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DF9DEB-EA31-441D-9829-5D19DB356018}"/>
                  </a:ext>
                </a:extLst>
              </p:cNvPr>
              <p:cNvSpPr txBox="1"/>
              <p:nvPr/>
            </p:nvSpPr>
            <p:spPr>
              <a:xfrm>
                <a:off x="4952385" y="2311167"/>
                <a:ext cx="2440412" cy="7741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DF9DEB-EA31-441D-9829-5D19DB356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385" y="2311167"/>
                <a:ext cx="2440412" cy="7741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Triangle 5">
            <a:extLst>
              <a:ext uri="{FF2B5EF4-FFF2-40B4-BE49-F238E27FC236}">
                <a16:creationId xmlns:a16="http://schemas.microsoft.com/office/drawing/2014/main" id="{E0A398C6-2E29-45B7-80D7-B4AFDB625A54}"/>
              </a:ext>
            </a:extLst>
          </p:cNvPr>
          <p:cNvSpPr/>
          <p:nvPr/>
        </p:nvSpPr>
        <p:spPr>
          <a:xfrm rot="5400000">
            <a:off x="0" y="0"/>
            <a:ext cx="327817" cy="327817"/>
          </a:xfrm>
          <a:prstGeom prst="rtTriangle">
            <a:avLst/>
          </a:prstGeom>
          <a:solidFill>
            <a:schemeClr val="tx2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2272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5CEC5F-7CE4-455F-94CF-F4A576381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5080716"/>
            <a:ext cx="8297654" cy="106698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A5E7DA-161A-4E3B-B8A0-864C66A50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D9EF-C6F1-4858-BFF1-3A541C7ADA05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7AA9DC-A65D-4B83-BFFD-53256C5270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a relief valve being sized for a system</a:t>
                </a:r>
              </a:p>
              <a:p>
                <a:r>
                  <a:rPr lang="en-US" dirty="0"/>
                  <a:t>What is the critical pressure at the relief valve?</a:t>
                </a:r>
              </a:p>
              <a:p>
                <a:pPr lvl="1"/>
                <a:r>
                  <a:rPr lang="en-US" dirty="0"/>
                  <a:t>Restriction choking at relief valve</a:t>
                </a:r>
              </a:p>
              <a:p>
                <a:pPr lvl="1"/>
                <a:r>
                  <a:rPr lang="en-US" dirty="0"/>
                  <a:t>System has air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≈1.39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29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7AA9DC-A65D-4B83-BFFD-53256C5270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11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1B65A70B-81D7-41DA-A1CC-CEEC159B8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Critical Pressure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C6B463-A85F-4865-B87A-56664A6DD2AB}"/>
              </a:ext>
            </a:extLst>
          </p:cNvPr>
          <p:cNvSpPr/>
          <p:nvPr/>
        </p:nvSpPr>
        <p:spPr>
          <a:xfrm>
            <a:off x="3672144" y="5384141"/>
            <a:ext cx="514949" cy="741357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781416-256A-4BC1-9B22-46F78ABBAC36}"/>
              </a:ext>
            </a:extLst>
          </p:cNvPr>
          <p:cNvSpPr/>
          <p:nvPr/>
        </p:nvSpPr>
        <p:spPr>
          <a:xfrm>
            <a:off x="5751263" y="5393973"/>
            <a:ext cx="530607" cy="721692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7" name="Callout: Bent Line 16">
            <a:extLst>
              <a:ext uri="{FF2B5EF4-FFF2-40B4-BE49-F238E27FC236}">
                <a16:creationId xmlns:a16="http://schemas.microsoft.com/office/drawing/2014/main" id="{A77C2699-79A9-4D84-88DB-8B75B4502DA0}"/>
              </a:ext>
            </a:extLst>
          </p:cNvPr>
          <p:cNvSpPr/>
          <p:nvPr/>
        </p:nvSpPr>
        <p:spPr>
          <a:xfrm flipH="1">
            <a:off x="3048070" y="3786656"/>
            <a:ext cx="1959382" cy="89189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9049"/>
              <a:gd name="adj6" fmla="val -4716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Pc result follows 50% rule:</a:t>
            </a:r>
          </a:p>
          <a:p>
            <a:pPr algn="ctr"/>
            <a:r>
              <a:rPr lang="en-US" sz="1400" b="1" dirty="0"/>
              <a:t>Pc ≈ 0.529 * 152 ≈ 81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E792D27E-947C-43F3-A99C-A63E4F933CC8}"/>
              </a:ext>
            </a:extLst>
          </p:cNvPr>
          <p:cNvSpPr/>
          <p:nvPr/>
        </p:nvSpPr>
        <p:spPr>
          <a:xfrm rot="5400000">
            <a:off x="0" y="0"/>
            <a:ext cx="327817" cy="327817"/>
          </a:xfrm>
          <a:prstGeom prst="rtTriangle">
            <a:avLst/>
          </a:prstGeom>
          <a:solidFill>
            <a:schemeClr val="tx2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5EB99E-39D7-4F50-8CC3-6C965AE20C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8278" y="1507330"/>
            <a:ext cx="4720202" cy="246490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287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5CEC5F-7CE4-455F-94CF-F4A576381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5093402"/>
            <a:ext cx="8297654" cy="105905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A5E7DA-161A-4E3B-B8A0-864C66A50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D9EF-C6F1-4858-BFF1-3A541C7ADA05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7AA9DC-A65D-4B83-BFFD-53256C5270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a relief valve being sized for a system</a:t>
                </a:r>
              </a:p>
              <a:p>
                <a:r>
                  <a:rPr lang="en-US" dirty="0"/>
                  <a:t>What is the critical pressure at the relief valve?</a:t>
                </a:r>
              </a:p>
              <a:p>
                <a:pPr lvl="1"/>
                <a:r>
                  <a:rPr lang="en-US" dirty="0"/>
                  <a:t>Restriction choking at relief valve</a:t>
                </a:r>
              </a:p>
              <a:p>
                <a:pPr lvl="1"/>
                <a:r>
                  <a:rPr lang="en-US" dirty="0"/>
                  <a:t>System has air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≈1.39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29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7AA9DC-A65D-4B83-BFFD-53256C5270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11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1B65A70B-81D7-41DA-A1CC-CEEC159B8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Critical Pressure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C6B463-A85F-4865-B87A-56664A6DD2AB}"/>
              </a:ext>
            </a:extLst>
          </p:cNvPr>
          <p:cNvSpPr/>
          <p:nvPr/>
        </p:nvSpPr>
        <p:spPr>
          <a:xfrm>
            <a:off x="3672144" y="5422743"/>
            <a:ext cx="514949" cy="701922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781416-256A-4BC1-9B22-46F78ABBAC36}"/>
              </a:ext>
            </a:extLst>
          </p:cNvPr>
          <p:cNvSpPr/>
          <p:nvPr/>
        </p:nvSpPr>
        <p:spPr>
          <a:xfrm>
            <a:off x="5682282" y="5432368"/>
            <a:ext cx="530607" cy="721692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7" name="Callout: Bent Line 16">
            <a:extLst>
              <a:ext uri="{FF2B5EF4-FFF2-40B4-BE49-F238E27FC236}">
                <a16:creationId xmlns:a16="http://schemas.microsoft.com/office/drawing/2014/main" id="{A77C2699-79A9-4D84-88DB-8B75B4502DA0}"/>
              </a:ext>
            </a:extLst>
          </p:cNvPr>
          <p:cNvSpPr/>
          <p:nvPr/>
        </p:nvSpPr>
        <p:spPr>
          <a:xfrm flipH="1">
            <a:off x="2945331" y="3786656"/>
            <a:ext cx="2062121" cy="89189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1207"/>
              <a:gd name="adj6" fmla="val -44831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Pc result follows 50% rule:</a:t>
            </a:r>
          </a:p>
          <a:p>
            <a:pPr algn="ctr"/>
            <a:r>
              <a:rPr lang="en-US" sz="1400" b="1" dirty="0"/>
              <a:t>Pc ≈ 0.529 * 10.2 ≈ 5.4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E792D27E-947C-43F3-A99C-A63E4F933CC8}"/>
              </a:ext>
            </a:extLst>
          </p:cNvPr>
          <p:cNvSpPr/>
          <p:nvPr/>
        </p:nvSpPr>
        <p:spPr>
          <a:xfrm rot="5400000">
            <a:off x="0" y="0"/>
            <a:ext cx="327817" cy="327817"/>
          </a:xfrm>
          <a:prstGeom prst="rtTriangle">
            <a:avLst/>
          </a:prstGeom>
          <a:solidFill>
            <a:schemeClr val="tx2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5EB99E-39D7-4F50-8CC3-6C965AE20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8278" y="1582305"/>
            <a:ext cx="4720202" cy="231495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072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812F7-BE73-4626-8226-EBECBB0F6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Sonic Choking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90E69F-09A5-4C1D-A424-47EF74A7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8322" y="6370002"/>
            <a:ext cx="457200" cy="365125"/>
          </a:xfrm>
        </p:spPr>
        <p:txBody>
          <a:bodyPr/>
          <a:lstStyle/>
          <a:p>
            <a:fld id="{8DE1D9EF-C6F1-4858-BFF1-3A541C7ADA05}" type="slidenum">
              <a:rPr lang="en-US" smtClean="0"/>
              <a:t>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4A053-23D0-4F5D-934F-5EEACC4D0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phenomenon that occurs in gas piping systems where the local gas velocity reaches sonic speed</a:t>
            </a:r>
          </a:p>
          <a:p>
            <a:r>
              <a:rPr lang="en-US" dirty="0"/>
              <a:t>Gas velocity limited to sonic speed in Arrow</a:t>
            </a:r>
          </a:p>
          <a:p>
            <a:pPr lvl="1"/>
            <a:r>
              <a:rPr lang="en-US" dirty="0"/>
              <a:t>Arrow does not model supersonic flow</a:t>
            </a:r>
          </a:p>
          <a:p>
            <a:r>
              <a:rPr lang="en-US" dirty="0"/>
              <a:t>When flow is choked, decreasing the downstream pressure will not increase flow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72D2C5F6-17AF-47D0-841A-FE276EF8C765}"/>
              </a:ext>
            </a:extLst>
          </p:cNvPr>
          <p:cNvSpPr/>
          <p:nvPr/>
        </p:nvSpPr>
        <p:spPr>
          <a:xfrm rot="5400000">
            <a:off x="0" y="0"/>
            <a:ext cx="327817" cy="327817"/>
          </a:xfrm>
          <a:prstGeom prst="rtTriangle">
            <a:avLst/>
          </a:prstGeom>
          <a:solidFill>
            <a:schemeClr val="tx2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3009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D8365-BE7F-4F79-9187-BE20CE9D7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5C21C4-6829-4575-8A4C-9A382DA18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8322" y="6370002"/>
            <a:ext cx="457200" cy="365125"/>
          </a:xfrm>
        </p:spPr>
        <p:txBody>
          <a:bodyPr/>
          <a:lstStyle/>
          <a:p>
            <a:fld id="{8DE1D9EF-C6F1-4858-BFF1-3A541C7ADA05}" type="slidenum">
              <a:rPr lang="en-US" smtClean="0"/>
              <a:t>30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B4C79-FF34-442C-B0F5-801EFA73C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44925"/>
            <a:ext cx="10972800" cy="81835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Why is it important to accurately calculate the conditions downstream of a choke point?</a:t>
            </a:r>
          </a:p>
          <a:p>
            <a:pPr marL="0" indent="0">
              <a:buNone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AD85E04-BD0B-4DC6-B6C1-FDEADCA6747F}"/>
              </a:ext>
            </a:extLst>
          </p:cNvPr>
          <p:cNvSpPr/>
          <p:nvPr/>
        </p:nvSpPr>
        <p:spPr>
          <a:xfrm rot="5400000">
            <a:off x="0" y="0"/>
            <a:ext cx="327817" cy="327817"/>
          </a:xfrm>
          <a:prstGeom prst="rtTriangle">
            <a:avLst/>
          </a:prstGeom>
          <a:solidFill>
            <a:schemeClr val="tx2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9B8048-7FEA-40A4-9CAA-5B619F64581A}"/>
              </a:ext>
            </a:extLst>
          </p:cNvPr>
          <p:cNvSpPr txBox="1"/>
          <p:nvPr/>
        </p:nvSpPr>
        <p:spPr>
          <a:xfrm>
            <a:off x="609600" y="2463282"/>
            <a:ext cx="109728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lvl="1" indent="-285750" defTabSz="457200">
              <a:spcBef>
                <a:spcPct val="20000"/>
              </a:spcBef>
              <a:buClr>
                <a:srgbClr val="7AB800"/>
              </a:buClr>
              <a:buFont typeface="Arial" pitchFamily="34" charset="0"/>
              <a:buChar char="–"/>
            </a:pPr>
            <a:r>
              <a:rPr lang="en-US" sz="2000" b="1" dirty="0">
                <a:solidFill>
                  <a:srgbClr val="12529B"/>
                </a:solidFill>
                <a:cs typeface="Arial"/>
              </a:rPr>
              <a:t>D: </a:t>
            </a:r>
            <a:r>
              <a:rPr lang="en-US" sz="2000" dirty="0">
                <a:solidFill>
                  <a:srgbClr val="12529B"/>
                </a:solidFill>
                <a:cs typeface="Arial"/>
              </a:rPr>
              <a:t>All of the above</a:t>
            </a:r>
          </a:p>
          <a:p>
            <a:pPr marL="1257300" lvl="2" indent="-342900" defTabSz="457200">
              <a:spcBef>
                <a:spcPct val="20000"/>
              </a:spcBef>
              <a:buClr>
                <a:srgbClr val="7AB8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2529B"/>
                </a:solidFill>
                <a:cs typeface="Arial"/>
              </a:rPr>
              <a:t>Safety requirements like those for maximum pipe surface temperature or noise levels must be adhered to throughout the system</a:t>
            </a:r>
          </a:p>
          <a:p>
            <a:pPr marL="1257300" lvl="2" indent="-342900" defTabSz="457200">
              <a:spcBef>
                <a:spcPct val="20000"/>
              </a:spcBef>
              <a:buClr>
                <a:srgbClr val="7AB8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2529B"/>
                </a:solidFill>
                <a:cs typeface="Arial"/>
              </a:rPr>
              <a:t>Detrimental system conditions such as condensation could have serious impacts on operation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316810-204D-49A3-89A5-F67CD34449E7}"/>
              </a:ext>
            </a:extLst>
          </p:cNvPr>
          <p:cNvSpPr txBox="1"/>
          <p:nvPr/>
        </p:nvSpPr>
        <p:spPr>
          <a:xfrm>
            <a:off x="609600" y="2465784"/>
            <a:ext cx="10972800" cy="18774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lvl="1" indent="-285750" defTabSz="457200">
              <a:spcBef>
                <a:spcPct val="20000"/>
              </a:spcBef>
              <a:buClr>
                <a:srgbClr val="7AB800"/>
              </a:buClr>
              <a:buFont typeface="Arial" pitchFamily="34" charset="0"/>
              <a:buChar char="–"/>
            </a:pPr>
            <a:r>
              <a:rPr lang="en-US" sz="2000" b="1" dirty="0">
                <a:solidFill>
                  <a:srgbClr val="12529B"/>
                </a:solidFill>
                <a:cs typeface="Arial"/>
              </a:rPr>
              <a:t>A: </a:t>
            </a:r>
            <a:r>
              <a:rPr lang="en-US" sz="2000" dirty="0">
                <a:solidFill>
                  <a:srgbClr val="12529B"/>
                </a:solidFill>
                <a:cs typeface="Arial"/>
              </a:rPr>
              <a:t>To determine if insulation is needed to protect against hot pipe surfaces 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7AB800"/>
              </a:buClr>
              <a:buFont typeface="Arial" pitchFamily="34" charset="0"/>
              <a:buChar char="–"/>
            </a:pPr>
            <a:r>
              <a:rPr lang="en-US" sz="2000" b="1" dirty="0">
                <a:solidFill>
                  <a:srgbClr val="12529B"/>
                </a:solidFill>
                <a:cs typeface="Arial"/>
              </a:rPr>
              <a:t>B: </a:t>
            </a:r>
            <a:r>
              <a:rPr lang="en-US" sz="2000" dirty="0">
                <a:solidFill>
                  <a:srgbClr val="12529B"/>
                </a:solidFill>
                <a:cs typeface="Arial"/>
              </a:rPr>
              <a:t>To avoid condensation downstream of the choke point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7AB800"/>
              </a:buClr>
              <a:buFont typeface="Arial" pitchFamily="34" charset="0"/>
              <a:buChar char="–"/>
            </a:pPr>
            <a:r>
              <a:rPr lang="en-US" sz="2000" b="1" dirty="0">
                <a:solidFill>
                  <a:srgbClr val="12529B"/>
                </a:solidFill>
                <a:cs typeface="Arial"/>
              </a:rPr>
              <a:t>C: </a:t>
            </a:r>
            <a:r>
              <a:rPr lang="en-US" sz="2000" dirty="0">
                <a:solidFill>
                  <a:srgbClr val="12529B"/>
                </a:solidFill>
                <a:cs typeface="Arial"/>
              </a:rPr>
              <a:t>To calculate noise levels caused by high velocities 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7AB800"/>
              </a:buClr>
              <a:buFont typeface="Arial" pitchFamily="34" charset="0"/>
              <a:buChar char="–"/>
            </a:pPr>
            <a:r>
              <a:rPr lang="en-US" sz="2000" b="1" dirty="0">
                <a:solidFill>
                  <a:srgbClr val="12529B"/>
                </a:solidFill>
                <a:cs typeface="Arial"/>
              </a:rPr>
              <a:t>D: </a:t>
            </a:r>
            <a:r>
              <a:rPr lang="en-US" sz="2000" dirty="0">
                <a:solidFill>
                  <a:srgbClr val="12529B"/>
                </a:solidFill>
                <a:cs typeface="Arial"/>
              </a:rPr>
              <a:t>All of the above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7AB800"/>
              </a:buClr>
              <a:buFont typeface="Arial" pitchFamily="34" charset="0"/>
              <a:buChar char="–"/>
            </a:pPr>
            <a:endParaRPr lang="en-US" sz="2000" dirty="0">
              <a:solidFill>
                <a:srgbClr val="12529B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113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94459-7ECD-495D-AA10-869576563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7F0B7F-806D-4A42-9F44-8B098546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8322" y="6370002"/>
            <a:ext cx="457200" cy="365125"/>
          </a:xfrm>
        </p:spPr>
        <p:txBody>
          <a:bodyPr/>
          <a:lstStyle/>
          <a:p>
            <a:fld id="{8DE1D9EF-C6F1-4858-BFF1-3A541C7ADA05}" type="slidenum">
              <a:rPr lang="en-US" smtClean="0"/>
              <a:t>31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F4DA6-1100-4DAA-B385-96C057BE5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Arrow can account for choking at restrictions, expansions and endpoints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CdA</a:t>
            </a:r>
            <a:r>
              <a:rPr lang="en-US" dirty="0"/>
              <a:t> (or </a:t>
            </a:r>
            <a:r>
              <a:rPr lang="en-US" dirty="0" err="1"/>
              <a:t>Cv</a:t>
            </a:r>
            <a:r>
              <a:rPr lang="en-US" dirty="0"/>
              <a:t>/</a:t>
            </a:r>
            <a:r>
              <a:rPr lang="en-US" dirty="0" err="1"/>
              <a:t>Xt</a:t>
            </a:r>
            <a:r>
              <a:rPr lang="en-US" dirty="0"/>
              <a:t> for valves) must be provided to account for restriction choking</a:t>
            </a:r>
          </a:p>
          <a:p>
            <a:pPr lvl="1"/>
            <a:r>
              <a:rPr lang="en-US" dirty="0"/>
              <a:t>Multiple choke points in one system can exist</a:t>
            </a:r>
          </a:p>
          <a:p>
            <a:r>
              <a:rPr lang="en-US" dirty="0"/>
              <a:t>When choking occurs Arrow must iterate to determine the choked flowrate in the system</a:t>
            </a:r>
          </a:p>
          <a:p>
            <a:pPr lvl="1"/>
            <a:r>
              <a:rPr lang="en-US" dirty="0"/>
              <a:t>Parameters downstream of restriction or expansion choke points are determined based on the downstream boundary condition</a:t>
            </a:r>
          </a:p>
          <a:p>
            <a:r>
              <a:rPr lang="en-US" dirty="0"/>
              <a:t>The mass flowrate in choked systems can only be affected by inlet conditions – decreasing the outlet pressure will not increase flow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E0BD0CC5-0E84-4CAD-95E0-92E6263FD7FE}"/>
              </a:ext>
            </a:extLst>
          </p:cNvPr>
          <p:cNvSpPr/>
          <p:nvPr/>
        </p:nvSpPr>
        <p:spPr>
          <a:xfrm rot="5400000">
            <a:off x="0" y="0"/>
            <a:ext cx="327817" cy="327817"/>
          </a:xfrm>
          <a:prstGeom prst="rtTriangle">
            <a:avLst/>
          </a:prstGeom>
          <a:solidFill>
            <a:schemeClr val="tx2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4415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FB49F-03F9-40B6-B268-C090DF815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Choking and </a:t>
            </a:r>
            <a:r>
              <a:rPr lang="en-US" dirty="0" err="1"/>
              <a:t>Fanno</a:t>
            </a:r>
            <a:r>
              <a:rPr lang="en-US" dirty="0"/>
              <a:t> 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1BDFAC-ED6A-4204-8171-42B2750C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8322" y="6370002"/>
            <a:ext cx="457200" cy="365125"/>
          </a:xfrm>
        </p:spPr>
        <p:txBody>
          <a:bodyPr/>
          <a:lstStyle/>
          <a:p>
            <a:fld id="{8DE1D9EF-C6F1-4858-BFF1-3A541C7ADA05}" type="slidenum">
              <a:rPr lang="en-US" smtClean="0"/>
              <a:t>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AC0A1-1974-40ED-862B-495A4FD64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44925"/>
            <a:ext cx="10972800" cy="4525963"/>
          </a:xfrm>
        </p:spPr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 err="1"/>
              <a:t>Fanno</a:t>
            </a:r>
            <a:r>
              <a:rPr lang="en-US" altLang="en-US" dirty="0"/>
              <a:t> line shows the thermodynamic process in adiabatic pipe flow in terms of entropy and enthalpy</a:t>
            </a:r>
          </a:p>
          <a:p>
            <a:r>
              <a:rPr lang="en-US" altLang="en-US" dirty="0"/>
              <a:t>Entropy must increase, so gas accelerates along the pipe towards sonic point</a:t>
            </a:r>
          </a:p>
          <a:p>
            <a:pPr lvl="1"/>
            <a:r>
              <a:rPr lang="en-US" altLang="en-US" dirty="0" err="1"/>
              <a:t>Fanno</a:t>
            </a:r>
            <a:r>
              <a:rPr lang="en-US" altLang="en-US" dirty="0"/>
              <a:t> line shape determined by continuity equation, energy equation, momentum equation, and equation of state</a:t>
            </a:r>
          </a:p>
          <a:p>
            <a:endParaRPr lang="en-US" altLang="en-US" dirty="0"/>
          </a:p>
          <a:p>
            <a:endParaRPr lang="en-US" altLang="en-US" dirty="0"/>
          </a:p>
          <a:p>
            <a:pPr lvl="1"/>
            <a:endParaRPr lang="en-US" altLang="en-US" dirty="0"/>
          </a:p>
          <a:p>
            <a:endParaRPr lang="en-US" dirty="0"/>
          </a:p>
        </p:txBody>
      </p:sp>
      <p:grpSp>
        <p:nvGrpSpPr>
          <p:cNvPr id="5" name="Group 29">
            <a:extLst>
              <a:ext uri="{FF2B5EF4-FFF2-40B4-BE49-F238E27FC236}">
                <a16:creationId xmlns:a16="http://schemas.microsoft.com/office/drawing/2014/main" id="{C3062F21-328B-40F6-B76D-95AC817E7491}"/>
              </a:ext>
            </a:extLst>
          </p:cNvPr>
          <p:cNvGrpSpPr>
            <a:grpSpLocks/>
          </p:cNvGrpSpPr>
          <p:nvPr/>
        </p:nvGrpSpPr>
        <p:grpSpPr bwMode="auto">
          <a:xfrm>
            <a:off x="3220903" y="3670614"/>
            <a:ext cx="5163556" cy="3084921"/>
            <a:chOff x="1158" y="2172"/>
            <a:chExt cx="1705" cy="1654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6D413342-63C1-4A6E-BE0B-4797BC324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2417"/>
              <a:ext cx="1287" cy="393"/>
            </a:xfrm>
            <a:custGeom>
              <a:avLst/>
              <a:gdLst>
                <a:gd name="T0" fmla="*/ 0 w 21617"/>
                <a:gd name="T1" fmla="*/ 0 h 21600"/>
                <a:gd name="T2" fmla="*/ 5 w 21617"/>
                <a:gd name="T3" fmla="*/ 0 h 21600"/>
                <a:gd name="T4" fmla="*/ 0 w 2161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17" h="21600" fill="none" extrusionOk="0">
                  <a:moveTo>
                    <a:pt x="0" y="0"/>
                  </a:moveTo>
                  <a:cubicBezTo>
                    <a:pt x="5" y="0"/>
                    <a:pt x="11" y="-1"/>
                    <a:pt x="17" y="0"/>
                  </a:cubicBezTo>
                  <a:cubicBezTo>
                    <a:pt x="11946" y="0"/>
                    <a:pt x="21617" y="9670"/>
                    <a:pt x="21617" y="21600"/>
                  </a:cubicBezTo>
                </a:path>
                <a:path w="21617" h="21600" stroke="0" extrusionOk="0">
                  <a:moveTo>
                    <a:pt x="0" y="0"/>
                  </a:moveTo>
                  <a:cubicBezTo>
                    <a:pt x="5" y="0"/>
                    <a:pt x="11" y="-1"/>
                    <a:pt x="17" y="0"/>
                  </a:cubicBezTo>
                  <a:cubicBezTo>
                    <a:pt x="11946" y="0"/>
                    <a:pt x="21617" y="9670"/>
                    <a:pt x="21617" y="21600"/>
                  </a:cubicBezTo>
                  <a:lnTo>
                    <a:pt x="17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92D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010CA7DF-6CAC-4493-8ADD-A45159B8C23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276" y="2799"/>
              <a:ext cx="1283" cy="704"/>
            </a:xfrm>
            <a:custGeom>
              <a:avLst/>
              <a:gdLst>
                <a:gd name="T0" fmla="*/ 0 w 21598"/>
                <a:gd name="T1" fmla="*/ 1 h 21600"/>
                <a:gd name="T2" fmla="*/ 5 w 21598"/>
                <a:gd name="T3" fmla="*/ 0 h 21600"/>
                <a:gd name="T4" fmla="*/ 5 w 21598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8" h="21600" fill="none" extrusionOk="0">
                  <a:moveTo>
                    <a:pt x="0" y="21293"/>
                  </a:moveTo>
                  <a:cubicBezTo>
                    <a:pt x="167" y="9491"/>
                    <a:pt x="9777" y="9"/>
                    <a:pt x="21581" y="0"/>
                  </a:cubicBezTo>
                </a:path>
                <a:path w="21598" h="21600" stroke="0" extrusionOk="0">
                  <a:moveTo>
                    <a:pt x="0" y="21293"/>
                  </a:moveTo>
                  <a:cubicBezTo>
                    <a:pt x="167" y="9491"/>
                    <a:pt x="9777" y="9"/>
                    <a:pt x="21581" y="0"/>
                  </a:cubicBezTo>
                  <a:lnTo>
                    <a:pt x="21598" y="21600"/>
                  </a:lnTo>
                  <a:lnTo>
                    <a:pt x="0" y="21293"/>
                  </a:lnTo>
                  <a:close/>
                </a:path>
              </a:pathLst>
            </a:custGeom>
            <a:noFill/>
            <a:ln w="25400" cap="rnd">
              <a:solidFill>
                <a:srgbClr val="FFC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B6ED27B-66C8-4762-8750-FABDC8A12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" y="2176"/>
              <a:ext cx="1595" cy="1495"/>
            </a:xfrm>
            <a:custGeom>
              <a:avLst/>
              <a:gdLst>
                <a:gd name="T0" fmla="*/ 0 w 1595"/>
                <a:gd name="T1" fmla="*/ 0 h 1495"/>
                <a:gd name="T2" fmla="*/ 0 w 1595"/>
                <a:gd name="T3" fmla="*/ 1494 h 1495"/>
                <a:gd name="T4" fmla="*/ 1594 w 1595"/>
                <a:gd name="T5" fmla="*/ 1494 h 14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95" h="1495">
                  <a:moveTo>
                    <a:pt x="0" y="0"/>
                  </a:moveTo>
                  <a:lnTo>
                    <a:pt x="0" y="1494"/>
                  </a:lnTo>
                  <a:lnTo>
                    <a:pt x="1594" y="1494"/>
                  </a:ln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olid"/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1DB5A604-BE47-4566-991B-1F77B5C74D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" y="2362"/>
              <a:ext cx="1324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936F8A33-955E-48BB-8CFE-990F172AF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" y="2172"/>
              <a:ext cx="143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i="1" dirty="0"/>
                <a:t>h</a:t>
              </a:r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29704AF4-63FD-4FF8-9CEF-3E4B7E7DD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4" y="3657"/>
              <a:ext cx="139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i="1" dirty="0"/>
                <a:t>s</a:t>
              </a:r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39E1310D-160D-4651-9FF9-D41F3EB03D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9" y="2810"/>
              <a:ext cx="0" cy="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D22D799F-F0C8-4934-A3A7-CA0DE2504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2" y="3637"/>
              <a:ext cx="244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i="1" dirty="0" err="1"/>
                <a:t>s</a:t>
              </a:r>
              <a:r>
                <a:rPr lang="en-US" altLang="en-US" sz="1400" i="1" baseline="-25000" dirty="0" err="1"/>
                <a:t>max</a:t>
              </a:r>
              <a:endParaRPr lang="en-US" altLang="en-US" sz="1400" i="1" baseline="-25000" dirty="0"/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072D2B2E-09C7-4091-B32C-903C17B83C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498"/>
              <a:ext cx="56" cy="12"/>
            </a:xfrm>
            <a:prstGeom prst="line">
              <a:avLst/>
            </a:prstGeom>
            <a:noFill/>
            <a:ln w="12700">
              <a:solidFill>
                <a:srgbClr val="92D05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13D7720F-1A7C-48DC-9345-EB4D535668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9" y="3352"/>
              <a:ext cx="53" cy="17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EEFB490-64B9-4E1E-BA63-4348D614E861}"/>
                  </a:ext>
                </a:extLst>
              </p:cNvPr>
              <p:cNvSpPr txBox="1"/>
              <p:nvPr/>
            </p:nvSpPr>
            <p:spPr>
              <a:xfrm>
                <a:off x="7672855" y="3755309"/>
                <a:ext cx="127958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EEFB490-64B9-4E1E-BA63-4348D614E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855" y="3755309"/>
                <a:ext cx="1279581" cy="4610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allout: Bent Line 23">
            <a:extLst>
              <a:ext uri="{FF2B5EF4-FFF2-40B4-BE49-F238E27FC236}">
                <a16:creationId xmlns:a16="http://schemas.microsoft.com/office/drawing/2014/main" id="{0E476CB8-736C-4448-8E88-9C7307838496}"/>
              </a:ext>
            </a:extLst>
          </p:cNvPr>
          <p:cNvSpPr/>
          <p:nvPr/>
        </p:nvSpPr>
        <p:spPr>
          <a:xfrm>
            <a:off x="8581133" y="5470107"/>
            <a:ext cx="763134" cy="46891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8738"/>
              <a:gd name="adj6" fmla="val -147992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Sonic Point</a:t>
            </a:r>
          </a:p>
        </p:txBody>
      </p:sp>
      <p:sp>
        <p:nvSpPr>
          <p:cNvPr id="27" name="Callout: Bent Line 26">
            <a:extLst>
              <a:ext uri="{FF2B5EF4-FFF2-40B4-BE49-F238E27FC236}">
                <a16:creationId xmlns:a16="http://schemas.microsoft.com/office/drawing/2014/main" id="{FA576147-7BD6-4116-B8F7-D932066B6E79}"/>
              </a:ext>
            </a:extLst>
          </p:cNvPr>
          <p:cNvSpPr/>
          <p:nvPr/>
        </p:nvSpPr>
        <p:spPr>
          <a:xfrm>
            <a:off x="1922969" y="4484790"/>
            <a:ext cx="1169343" cy="612648"/>
          </a:xfrm>
          <a:prstGeom prst="borderCallout2">
            <a:avLst>
              <a:gd name="adj1" fmla="val 18751"/>
              <a:gd name="adj2" fmla="val 106450"/>
              <a:gd name="adj3" fmla="val 17452"/>
              <a:gd name="adj4" fmla="val 122463"/>
              <a:gd name="adj5" fmla="val -54923"/>
              <a:gd name="adj6" fmla="val 173358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M &lt; 1 (subsonic)</a:t>
            </a:r>
          </a:p>
        </p:txBody>
      </p:sp>
      <p:sp>
        <p:nvSpPr>
          <p:cNvPr id="28" name="Callout: Bent Line 27">
            <a:extLst>
              <a:ext uri="{FF2B5EF4-FFF2-40B4-BE49-F238E27FC236}">
                <a16:creationId xmlns:a16="http://schemas.microsoft.com/office/drawing/2014/main" id="{4281F09E-6A61-4A5E-A451-59BF31F36EC6}"/>
              </a:ext>
            </a:extLst>
          </p:cNvPr>
          <p:cNvSpPr/>
          <p:nvPr/>
        </p:nvSpPr>
        <p:spPr>
          <a:xfrm>
            <a:off x="1819880" y="5632702"/>
            <a:ext cx="1272432" cy="612648"/>
          </a:xfrm>
          <a:prstGeom prst="borderCallout2">
            <a:avLst>
              <a:gd name="adj1" fmla="val 18751"/>
              <a:gd name="adj2" fmla="val 106450"/>
              <a:gd name="adj3" fmla="val 17452"/>
              <a:gd name="adj4" fmla="val 122463"/>
              <a:gd name="adj5" fmla="val 80054"/>
              <a:gd name="adj6" fmla="val 17848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M &gt; 1 (supersonic)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655C7A6-BFE5-4F66-A792-55593064D06D}"/>
                  </a:ext>
                </a:extLst>
              </p:cNvPr>
              <p:cNvSpPr txBox="1"/>
              <p:nvPr/>
            </p:nvSpPr>
            <p:spPr>
              <a:xfrm>
                <a:off x="4240697" y="4228390"/>
                <a:ext cx="605132" cy="461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655C7A6-BFE5-4F66-A792-55593064D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697" y="4228390"/>
                <a:ext cx="605132" cy="4610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7929319-64F1-4A8D-BB1C-48FE59812952}"/>
              </a:ext>
            </a:extLst>
          </p:cNvPr>
          <p:cNvCxnSpPr/>
          <p:nvPr/>
        </p:nvCxnSpPr>
        <p:spPr>
          <a:xfrm>
            <a:off x="4790729" y="3751500"/>
            <a:ext cx="0" cy="2770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8912BB2-15E5-4442-942E-26E24F662636}"/>
              </a:ext>
            </a:extLst>
          </p:cNvPr>
          <p:cNvCxnSpPr>
            <a:cxnSpLocks/>
          </p:cNvCxnSpPr>
          <p:nvPr/>
        </p:nvCxnSpPr>
        <p:spPr>
          <a:xfrm flipV="1">
            <a:off x="4790729" y="4199576"/>
            <a:ext cx="0" cy="3452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llout: Bent Line 34">
            <a:extLst>
              <a:ext uri="{FF2B5EF4-FFF2-40B4-BE49-F238E27FC236}">
                <a16:creationId xmlns:a16="http://schemas.microsoft.com/office/drawing/2014/main" id="{B1AD2A23-EE2B-4C57-8D33-EF16F6D72D6D}"/>
              </a:ext>
            </a:extLst>
          </p:cNvPr>
          <p:cNvSpPr/>
          <p:nvPr/>
        </p:nvSpPr>
        <p:spPr>
          <a:xfrm>
            <a:off x="8581133" y="4574606"/>
            <a:ext cx="1220475" cy="7016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5625"/>
              <a:gd name="adj6" fmla="val -109581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Stagnation enthalpy is constant</a:t>
            </a:r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5E62D508-DA64-4143-BE00-FD1D42757432}"/>
              </a:ext>
            </a:extLst>
          </p:cNvPr>
          <p:cNvSpPr/>
          <p:nvPr/>
        </p:nvSpPr>
        <p:spPr>
          <a:xfrm rot="5400000">
            <a:off x="0" y="0"/>
            <a:ext cx="327817" cy="327817"/>
          </a:xfrm>
          <a:prstGeom prst="rtTriangle">
            <a:avLst/>
          </a:prstGeom>
          <a:solidFill>
            <a:schemeClr val="tx2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/>
          </a:p>
        </p:txBody>
      </p:sp>
      <p:sp>
        <p:nvSpPr>
          <p:cNvPr id="29" name="Rectangle 28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120F21CD-502D-44DF-A23F-A415A090DB47}"/>
              </a:ext>
            </a:extLst>
          </p:cNvPr>
          <p:cNvSpPr/>
          <p:nvPr/>
        </p:nvSpPr>
        <p:spPr>
          <a:xfrm rot="2700000">
            <a:off x="-1176013" y="5827988"/>
            <a:ext cx="3962400" cy="685800"/>
          </a:xfrm>
          <a:prstGeom prst="rect">
            <a:avLst/>
          </a:prstGeom>
          <a:solidFill>
            <a:schemeClr val="bg1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Trivia!</a:t>
            </a:r>
          </a:p>
        </p:txBody>
      </p:sp>
    </p:spTree>
    <p:extLst>
      <p:ext uri="{BB962C8B-B14F-4D97-AF65-F5344CB8AC3E}">
        <p14:creationId xmlns:p14="http://schemas.microsoft.com/office/powerpoint/2010/main" val="12821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2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82BA1-AB94-4A77-85F7-105C4BCAE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Choking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AC6A2E-DF4C-47DD-955B-9C310C41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8322" y="6370002"/>
            <a:ext cx="457200" cy="365125"/>
          </a:xfrm>
        </p:spPr>
        <p:txBody>
          <a:bodyPr/>
          <a:lstStyle/>
          <a:p>
            <a:fld id="{8DE1D9EF-C6F1-4858-BFF1-3A541C7ADA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BBE37-C7BE-48DC-A672-75D17B1E0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44925"/>
            <a:ext cx="5486400" cy="4525963"/>
          </a:xfrm>
        </p:spPr>
        <p:txBody>
          <a:bodyPr/>
          <a:lstStyle/>
          <a:p>
            <a:r>
              <a:rPr lang="en-US" dirty="0"/>
              <a:t>Three types of choking:</a:t>
            </a:r>
          </a:p>
          <a:p>
            <a:pPr lvl="1"/>
            <a:r>
              <a:rPr lang="en-US" dirty="0"/>
              <a:t>Restriction choking</a:t>
            </a:r>
          </a:p>
          <a:p>
            <a:pPr lvl="1"/>
            <a:r>
              <a:rPr lang="en-US" dirty="0"/>
              <a:t>Expansion choking</a:t>
            </a:r>
          </a:p>
          <a:p>
            <a:pPr lvl="1"/>
            <a:r>
              <a:rPr lang="en-US" dirty="0"/>
              <a:t>Endpoint choking</a:t>
            </a:r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3DCCD79D-B7DF-47B2-A180-A4E108078BCB}"/>
              </a:ext>
            </a:extLst>
          </p:cNvPr>
          <p:cNvSpPr/>
          <p:nvPr/>
        </p:nvSpPr>
        <p:spPr>
          <a:xfrm rot="5400000">
            <a:off x="0" y="0"/>
            <a:ext cx="327817" cy="327817"/>
          </a:xfrm>
          <a:prstGeom prst="rtTriangle">
            <a:avLst/>
          </a:prstGeom>
          <a:solidFill>
            <a:schemeClr val="tx2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/>
          </a:p>
        </p:txBody>
      </p:sp>
      <p:sp>
        <p:nvSpPr>
          <p:cNvPr id="31" name="Callout: Bent Line 30">
            <a:extLst>
              <a:ext uri="{FF2B5EF4-FFF2-40B4-BE49-F238E27FC236}">
                <a16:creationId xmlns:a16="http://schemas.microsoft.com/office/drawing/2014/main" id="{C87CABB4-D32D-45E6-BBDC-53E19900DFA8}"/>
              </a:ext>
            </a:extLst>
          </p:cNvPr>
          <p:cNvSpPr/>
          <p:nvPr/>
        </p:nvSpPr>
        <p:spPr>
          <a:xfrm flipH="1">
            <a:off x="6631665" y="1284235"/>
            <a:ext cx="1994443" cy="84551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4098"/>
              <a:gd name="adj6" fmla="val -26068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/>
              <a:t>Restriction Choking: </a:t>
            </a:r>
            <a:r>
              <a:rPr lang="en-US" sz="1400" b="1" dirty="0"/>
              <a:t>Flow chokes at restriction</a:t>
            </a: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36D6C342-7537-47A0-B23C-C4F09EF547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48252"/>
              </p:ext>
            </p:extLst>
          </p:nvPr>
        </p:nvGraphicFramePr>
        <p:xfrm>
          <a:off x="6384614" y="3606568"/>
          <a:ext cx="5197785" cy="2585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1" name="Graphic 40">
            <a:extLst>
              <a:ext uri="{FF2B5EF4-FFF2-40B4-BE49-F238E27FC236}">
                <a16:creationId xmlns:a16="http://schemas.microsoft.com/office/drawing/2014/main" id="{42C9A7B8-69C2-41A3-BCF1-441CE097F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6130" y="2438606"/>
            <a:ext cx="4481392" cy="8665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4E0C341C-9A6A-40C0-BEB0-5B594D31C1D3}"/>
              </a:ext>
            </a:extLst>
          </p:cNvPr>
          <p:cNvSpPr/>
          <p:nvPr/>
        </p:nvSpPr>
        <p:spPr>
          <a:xfrm flipH="1">
            <a:off x="4573604" y="5754485"/>
            <a:ext cx="1666703" cy="875898"/>
          </a:xfrm>
          <a:prstGeom prst="borderCallout2">
            <a:avLst>
              <a:gd name="adj1" fmla="val 44025"/>
              <a:gd name="adj2" fmla="val -4290"/>
              <a:gd name="adj3" fmla="val 44025"/>
              <a:gd name="adj4" fmla="val -26052"/>
              <a:gd name="adj5" fmla="val -43528"/>
              <a:gd name="adj6" fmla="val -173402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Mach number of 1 at restriction not graphed for clarity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F55F343-05D8-419A-965E-9B8929C4A139}"/>
              </a:ext>
            </a:extLst>
          </p:cNvPr>
          <p:cNvCxnSpPr>
            <a:cxnSpLocks/>
          </p:cNvCxnSpPr>
          <p:nvPr/>
        </p:nvCxnSpPr>
        <p:spPr>
          <a:xfrm>
            <a:off x="6350141" y="2907714"/>
            <a:ext cx="55983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reeform 89">
            <a:extLst>
              <a:ext uri="{FF2B5EF4-FFF2-40B4-BE49-F238E27FC236}">
                <a16:creationId xmlns:a16="http://schemas.microsoft.com/office/drawing/2014/main" id="{CADC3566-2389-401D-BDF4-6923EFFADF64}"/>
              </a:ext>
            </a:extLst>
          </p:cNvPr>
          <p:cNvSpPr>
            <a:spLocks/>
          </p:cNvSpPr>
          <p:nvPr/>
        </p:nvSpPr>
        <p:spPr bwMode="auto">
          <a:xfrm>
            <a:off x="6753055" y="2839308"/>
            <a:ext cx="223075" cy="136201"/>
          </a:xfrm>
          <a:custGeom>
            <a:avLst/>
            <a:gdLst/>
            <a:ahLst/>
            <a:cxnLst>
              <a:cxn ang="0">
                <a:pos x="175" y="49"/>
              </a:cxn>
              <a:cxn ang="0">
                <a:pos x="0" y="0"/>
              </a:cxn>
              <a:cxn ang="0">
                <a:pos x="0" y="97"/>
              </a:cxn>
              <a:cxn ang="0">
                <a:pos x="175" y="49"/>
              </a:cxn>
            </a:cxnLst>
            <a:rect l="0" t="0" r="r" b="b"/>
            <a:pathLst>
              <a:path w="175" h="97">
                <a:moveTo>
                  <a:pt x="175" y="49"/>
                </a:moveTo>
                <a:lnTo>
                  <a:pt x="0" y="0"/>
                </a:lnTo>
                <a:lnTo>
                  <a:pt x="0" y="97"/>
                </a:lnTo>
                <a:lnTo>
                  <a:pt x="175" y="49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i="1">
              <a:solidFill>
                <a:srgbClr val="12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04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B918-61D2-425B-830E-69AB7DA0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9795"/>
            <a:ext cx="10972800" cy="986509"/>
          </a:xfrm>
        </p:spPr>
        <p:txBody>
          <a:bodyPr/>
          <a:lstStyle/>
          <a:p>
            <a:r>
              <a:rPr lang="en-US" dirty="0"/>
              <a:t>Types of Choking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28AB0C-DD99-44EB-BC74-D2CC30C3F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8322" y="6370002"/>
            <a:ext cx="457200" cy="365125"/>
          </a:xfrm>
        </p:spPr>
        <p:txBody>
          <a:bodyPr/>
          <a:lstStyle/>
          <a:p>
            <a:fld id="{8DE1D9EF-C6F1-4858-BFF1-3A541C7ADA05}" type="slidenum">
              <a:rPr lang="en-US" smtClean="0"/>
              <a:t>6</a:t>
            </a:fld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56CA61D-B25B-45B0-BA6C-9039E788240C}"/>
              </a:ext>
            </a:extLst>
          </p:cNvPr>
          <p:cNvSpPr/>
          <p:nvPr/>
        </p:nvSpPr>
        <p:spPr>
          <a:xfrm rot="5400000">
            <a:off x="0" y="0"/>
            <a:ext cx="327817" cy="327817"/>
          </a:xfrm>
          <a:prstGeom prst="rtTriangle">
            <a:avLst/>
          </a:prstGeom>
          <a:solidFill>
            <a:schemeClr val="tx2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/>
          </a:p>
        </p:txBody>
      </p:sp>
      <p:sp>
        <p:nvSpPr>
          <p:cNvPr id="13" name="Callout: Bent Line 12">
            <a:extLst>
              <a:ext uri="{FF2B5EF4-FFF2-40B4-BE49-F238E27FC236}">
                <a16:creationId xmlns:a16="http://schemas.microsoft.com/office/drawing/2014/main" id="{B623C3A3-58BE-41F3-931F-0DB59F117B94}"/>
              </a:ext>
            </a:extLst>
          </p:cNvPr>
          <p:cNvSpPr/>
          <p:nvPr/>
        </p:nvSpPr>
        <p:spPr>
          <a:xfrm flipH="1">
            <a:off x="8373838" y="1356182"/>
            <a:ext cx="1795832" cy="84551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2522"/>
              <a:gd name="adj6" fmla="val -62118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/>
              <a:t>Endpoint Choking</a:t>
            </a:r>
            <a:r>
              <a:rPr lang="en-US" sz="1400" b="1" dirty="0"/>
              <a:t>: Flow chokes at endpoint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B10C97-0829-4DA2-AAEB-C5EFC4AFE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8752" y="2427468"/>
            <a:ext cx="4552749" cy="888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2DC477BB-49E6-4B58-AE8C-2C457709DA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308683"/>
              </p:ext>
            </p:extLst>
          </p:nvPr>
        </p:nvGraphicFramePr>
        <p:xfrm>
          <a:off x="676989" y="3606568"/>
          <a:ext cx="5130397" cy="258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4" name="Graphic 33">
            <a:extLst>
              <a:ext uri="{FF2B5EF4-FFF2-40B4-BE49-F238E27FC236}">
                <a16:creationId xmlns:a16="http://schemas.microsoft.com/office/drawing/2014/main" id="{36ED1FCB-D222-4437-92D6-6D48E95614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7502" y="2201699"/>
            <a:ext cx="4432135" cy="1340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Callout: Bent Line 34">
            <a:extLst>
              <a:ext uri="{FF2B5EF4-FFF2-40B4-BE49-F238E27FC236}">
                <a16:creationId xmlns:a16="http://schemas.microsoft.com/office/drawing/2014/main" id="{C3701109-807D-4A49-ADAF-F0F84356EB08}"/>
              </a:ext>
            </a:extLst>
          </p:cNvPr>
          <p:cNvSpPr/>
          <p:nvPr/>
        </p:nvSpPr>
        <p:spPr>
          <a:xfrm flipH="1">
            <a:off x="795446" y="1315283"/>
            <a:ext cx="1918230" cy="84551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2562"/>
              <a:gd name="adj6" fmla="val -31931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/>
              <a:t>Expansion Choking: </a:t>
            </a:r>
            <a:r>
              <a:rPr lang="en-US" sz="1400" b="1" dirty="0"/>
              <a:t>Flow chokes at expansion</a:t>
            </a:r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3E05037F-1623-4912-9C30-D098C1ECE9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130836"/>
              </p:ext>
            </p:extLst>
          </p:nvPr>
        </p:nvGraphicFramePr>
        <p:xfrm>
          <a:off x="6384615" y="3606568"/>
          <a:ext cx="5197785" cy="258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B92EF87-C29B-4713-969E-3760B49DF1CC}"/>
              </a:ext>
            </a:extLst>
          </p:cNvPr>
          <p:cNvCxnSpPr>
            <a:cxnSpLocks/>
          </p:cNvCxnSpPr>
          <p:nvPr/>
        </p:nvCxnSpPr>
        <p:spPr>
          <a:xfrm>
            <a:off x="6286772" y="2859587"/>
            <a:ext cx="55983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89">
            <a:extLst>
              <a:ext uri="{FF2B5EF4-FFF2-40B4-BE49-F238E27FC236}">
                <a16:creationId xmlns:a16="http://schemas.microsoft.com/office/drawing/2014/main" id="{6A326EAA-8ECD-423A-8A96-BA0785F8A2D5}"/>
              </a:ext>
            </a:extLst>
          </p:cNvPr>
          <p:cNvSpPr>
            <a:spLocks/>
          </p:cNvSpPr>
          <p:nvPr/>
        </p:nvSpPr>
        <p:spPr bwMode="auto">
          <a:xfrm>
            <a:off x="6689686" y="2791181"/>
            <a:ext cx="223075" cy="136201"/>
          </a:xfrm>
          <a:custGeom>
            <a:avLst/>
            <a:gdLst/>
            <a:ahLst/>
            <a:cxnLst>
              <a:cxn ang="0">
                <a:pos x="175" y="49"/>
              </a:cxn>
              <a:cxn ang="0">
                <a:pos x="0" y="0"/>
              </a:cxn>
              <a:cxn ang="0">
                <a:pos x="0" y="97"/>
              </a:cxn>
              <a:cxn ang="0">
                <a:pos x="175" y="49"/>
              </a:cxn>
            </a:cxnLst>
            <a:rect l="0" t="0" r="r" b="b"/>
            <a:pathLst>
              <a:path w="175" h="97">
                <a:moveTo>
                  <a:pt x="175" y="49"/>
                </a:moveTo>
                <a:lnTo>
                  <a:pt x="0" y="0"/>
                </a:lnTo>
                <a:lnTo>
                  <a:pt x="0" y="97"/>
                </a:lnTo>
                <a:lnTo>
                  <a:pt x="175" y="49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i="1">
              <a:solidFill>
                <a:srgbClr val="12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AEEDCBD-CB72-49FD-A919-F8B8CC034CDA}"/>
              </a:ext>
            </a:extLst>
          </p:cNvPr>
          <p:cNvCxnSpPr>
            <a:cxnSpLocks/>
          </p:cNvCxnSpPr>
          <p:nvPr/>
        </p:nvCxnSpPr>
        <p:spPr>
          <a:xfrm>
            <a:off x="522392" y="2859587"/>
            <a:ext cx="55983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89">
            <a:extLst>
              <a:ext uri="{FF2B5EF4-FFF2-40B4-BE49-F238E27FC236}">
                <a16:creationId xmlns:a16="http://schemas.microsoft.com/office/drawing/2014/main" id="{E76AFBB8-D987-405B-8784-D59860EACBF2}"/>
              </a:ext>
            </a:extLst>
          </p:cNvPr>
          <p:cNvSpPr>
            <a:spLocks/>
          </p:cNvSpPr>
          <p:nvPr/>
        </p:nvSpPr>
        <p:spPr bwMode="auto">
          <a:xfrm>
            <a:off x="925306" y="2791181"/>
            <a:ext cx="223075" cy="136201"/>
          </a:xfrm>
          <a:custGeom>
            <a:avLst/>
            <a:gdLst/>
            <a:ahLst/>
            <a:cxnLst>
              <a:cxn ang="0">
                <a:pos x="175" y="49"/>
              </a:cxn>
              <a:cxn ang="0">
                <a:pos x="0" y="0"/>
              </a:cxn>
              <a:cxn ang="0">
                <a:pos x="0" y="97"/>
              </a:cxn>
              <a:cxn ang="0">
                <a:pos x="175" y="49"/>
              </a:cxn>
            </a:cxnLst>
            <a:rect l="0" t="0" r="r" b="b"/>
            <a:pathLst>
              <a:path w="175" h="97">
                <a:moveTo>
                  <a:pt x="175" y="49"/>
                </a:moveTo>
                <a:lnTo>
                  <a:pt x="0" y="0"/>
                </a:lnTo>
                <a:lnTo>
                  <a:pt x="0" y="97"/>
                </a:lnTo>
                <a:lnTo>
                  <a:pt x="175" y="49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i="1">
              <a:solidFill>
                <a:srgbClr val="12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93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Graphic spid="40" grpId="0">
        <p:bldAsOne/>
      </p:bldGraphic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D13B-E3AD-4885-B70C-15BF63F2F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Choked 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6901CC-C7E1-4C1A-BCF4-56B25A752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8322" y="6370002"/>
            <a:ext cx="457200" cy="365125"/>
          </a:xfrm>
        </p:spPr>
        <p:txBody>
          <a:bodyPr/>
          <a:lstStyle/>
          <a:p>
            <a:fld id="{8DE1D9EF-C6F1-4858-BFF1-3A541C7ADA05}" type="slidenum">
              <a:rPr lang="en-US" smtClean="0"/>
              <a:t>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E5B8B-C885-4761-8923-AB5B0F53E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44925"/>
            <a:ext cx="10972800" cy="4525963"/>
          </a:xfrm>
        </p:spPr>
        <p:txBody>
          <a:bodyPr/>
          <a:lstStyle/>
          <a:p>
            <a:r>
              <a:rPr lang="en-US" dirty="0"/>
              <a:t>To check for choking, calculate theoretical choked flowrate based on effective flow area (A)</a:t>
            </a:r>
          </a:p>
          <a:p>
            <a:pPr lvl="1"/>
            <a:r>
              <a:rPr lang="en-US" dirty="0"/>
              <a:t>For expansion and endpoint choking, A = upstream pipe area</a:t>
            </a:r>
          </a:p>
          <a:p>
            <a:pPr lvl="1"/>
            <a:r>
              <a:rPr lang="en-US" dirty="0"/>
              <a:t>For restriction choking, A = </a:t>
            </a:r>
            <a:r>
              <a:rPr lang="en-US" dirty="0" err="1"/>
              <a:t>CdA</a:t>
            </a:r>
            <a:r>
              <a:rPr lang="en-US" dirty="0"/>
              <a:t> for sonic choking</a:t>
            </a:r>
          </a:p>
          <a:p>
            <a:pPr lvl="1"/>
            <a:r>
              <a:rPr lang="en-US" dirty="0"/>
              <a:t>Restriction choking cannot be calculated without </a:t>
            </a:r>
            <a:r>
              <a:rPr lang="en-US" dirty="0" err="1"/>
              <a:t>CdA</a:t>
            </a:r>
            <a:r>
              <a:rPr lang="en-US" dirty="0"/>
              <a:t> for sonic choking</a:t>
            </a:r>
          </a:p>
          <a:p>
            <a:r>
              <a:rPr lang="en-US" dirty="0"/>
              <a:t>If flow in model reaches choked flowrate, solver transitions to sonic calculations</a:t>
            </a:r>
          </a:p>
          <a:p>
            <a:pPr lvl="1"/>
            <a:r>
              <a:rPr lang="en-US" dirty="0"/>
              <a:t>Equations use conditions upstream of chokepoint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C4EE0A7C-ED1B-4808-A404-9F46DF465C8E}"/>
              </a:ext>
            </a:extLst>
          </p:cNvPr>
          <p:cNvSpPr/>
          <p:nvPr/>
        </p:nvSpPr>
        <p:spPr>
          <a:xfrm rot="5400000">
            <a:off x="0" y="0"/>
            <a:ext cx="327817" cy="327817"/>
          </a:xfrm>
          <a:prstGeom prst="rtTriangle">
            <a:avLst/>
          </a:prstGeom>
          <a:solidFill>
            <a:schemeClr val="tx2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26B9F5-0541-4294-BE83-6BB51BB5B377}"/>
              </a:ext>
            </a:extLst>
          </p:cNvPr>
          <p:cNvGrpSpPr/>
          <p:nvPr/>
        </p:nvGrpSpPr>
        <p:grpSpPr>
          <a:xfrm>
            <a:off x="3017262" y="4477216"/>
            <a:ext cx="5187820" cy="1782293"/>
            <a:chOff x="3123138" y="4309650"/>
            <a:chExt cx="5187820" cy="1782293"/>
          </a:xfrm>
        </p:grpSpPr>
        <p:sp>
          <p:nvSpPr>
            <p:cNvPr id="11" name="Callout: Bent Line 10">
              <a:extLst>
                <a:ext uri="{FF2B5EF4-FFF2-40B4-BE49-F238E27FC236}">
                  <a16:creationId xmlns:a16="http://schemas.microsoft.com/office/drawing/2014/main" id="{0CBB13AD-7A0A-4A9F-9252-21CEC40D87B6}"/>
                </a:ext>
              </a:extLst>
            </p:cNvPr>
            <p:cNvSpPr/>
            <p:nvPr/>
          </p:nvSpPr>
          <p:spPr>
            <a:xfrm>
              <a:off x="6662689" y="4309650"/>
              <a:ext cx="1648269" cy="709718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58856"/>
                <a:gd name="adj6" fmla="val -43703"/>
              </a:avLst>
            </a:prstGeom>
            <a:gradFill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25400">
              <a:headEnd type="none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Mach number is 1 for choked flow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C2C8541-3E74-461B-90AE-2BE0F5D843B4}"/>
                    </a:ext>
                  </a:extLst>
                </p:cNvPr>
                <p:cNvSpPr txBox="1"/>
                <p:nvPr/>
              </p:nvSpPr>
              <p:spPr>
                <a:xfrm>
                  <a:off x="4108551" y="4477987"/>
                  <a:ext cx="2319353" cy="7053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C2C8541-3E74-461B-90AE-2BE0F5D843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8551" y="4477987"/>
                  <a:ext cx="2319353" cy="70538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3A64CCF-7618-406F-AB56-93C1CD091160}"/>
                    </a:ext>
                  </a:extLst>
                </p:cNvPr>
                <p:cNvSpPr txBox="1"/>
                <p:nvPr/>
              </p:nvSpPr>
              <p:spPr>
                <a:xfrm>
                  <a:off x="3123138" y="5317372"/>
                  <a:ext cx="5059270" cy="7745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𝑍𝑅</m:t>
                                </m:r>
                              </m:den>
                            </m:f>
                          </m:e>
                        </m:ra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num>
                              <m:den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3A64CCF-7618-406F-AB56-93C1CD0911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3138" y="5317372"/>
                  <a:ext cx="5059270" cy="77457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5793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7FF1-6726-4FAD-BD58-5D21E8692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Sonic Area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850D08-E6FB-4433-8685-5BB10B6EE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8322" y="6370002"/>
            <a:ext cx="457200" cy="365125"/>
          </a:xfrm>
        </p:spPr>
        <p:txBody>
          <a:bodyPr/>
          <a:lstStyle/>
          <a:p>
            <a:fld id="{8DE1D9EF-C6F1-4858-BFF1-3A541C7ADA05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91B8FC0-326F-41BF-A531-90AB76868B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flow area that would cause choking for a certain flow can be calculated</a:t>
                </a:r>
              </a:p>
              <a:p>
                <a:pPr lvl="1"/>
                <a:r>
                  <a:rPr lang="en-US" dirty="0"/>
                  <a:t>Useful to predict if choking is present when </a:t>
                </a:r>
                <a:r>
                  <a:rPr lang="en-US" dirty="0" err="1"/>
                  <a:t>CdA</a:t>
                </a:r>
                <a:r>
                  <a:rPr lang="en-US" dirty="0"/>
                  <a:t> for sonic choking is unknown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𝑠𝑜𝑛𝑖𝑐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𝑒𝑠𝑡</m:t>
                        </m:r>
                      </m:sub>
                    </m:sSub>
                  </m:oMath>
                </a14:m>
                <a:r>
                  <a:rPr lang="en-US" dirty="0"/>
                  <a:t>, the flow will be choked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91B8FC0-326F-41BF-A531-90AB76868B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11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7833EE-2704-4C58-8959-F8BB13B53B1F}"/>
                  </a:ext>
                </a:extLst>
              </p:cNvPr>
              <p:cNvSpPr txBox="1"/>
              <p:nvPr/>
            </p:nvSpPr>
            <p:spPr>
              <a:xfrm>
                <a:off x="2002798" y="3124583"/>
                <a:ext cx="2319353" cy="705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7833EE-2704-4C58-8959-F8BB13B53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798" y="3124583"/>
                <a:ext cx="2319353" cy="7053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FFF9C0-0D77-4B68-9477-586366AC8CDA}"/>
                  </a:ext>
                </a:extLst>
              </p:cNvPr>
              <p:cNvSpPr txBox="1"/>
              <p:nvPr/>
            </p:nvSpPr>
            <p:spPr>
              <a:xfrm>
                <a:off x="1867119" y="3907906"/>
                <a:ext cx="2590709" cy="7151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𝑠𝑜𝑛𝑖𝑐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FFF9C0-0D77-4B68-9477-586366AC8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119" y="3907906"/>
                <a:ext cx="2590709" cy="7151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3B05A744-A05B-4039-8877-4FEA19B44B00}"/>
              </a:ext>
            </a:extLst>
          </p:cNvPr>
          <p:cNvGrpSpPr/>
          <p:nvPr/>
        </p:nvGrpSpPr>
        <p:grpSpPr>
          <a:xfrm>
            <a:off x="7867388" y="2639490"/>
            <a:ext cx="3569016" cy="1579019"/>
            <a:chOff x="7222545" y="4187423"/>
            <a:chExt cx="3569016" cy="15790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C0700B21-80C5-4493-852F-C3BC9426D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22545" y="4187423"/>
              <a:ext cx="3569016" cy="1579019"/>
            </a:xfrm>
            <a:prstGeom prst="rect">
              <a:avLst/>
            </a:prstGeom>
          </p:spPr>
        </p:pic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149F8B0-A9F5-4ED6-AB77-2965A3C29653}"/>
                </a:ext>
              </a:extLst>
            </p:cNvPr>
            <p:cNvCxnSpPr>
              <a:cxnSpLocks/>
            </p:cNvCxnSpPr>
            <p:nvPr/>
          </p:nvCxnSpPr>
          <p:spPr>
            <a:xfrm>
              <a:off x="9240480" y="4784689"/>
              <a:ext cx="0" cy="365760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BDC6927-464F-4C2C-8105-0FA716EA7A47}"/>
                    </a:ext>
                  </a:extLst>
                </p:cNvPr>
                <p:cNvSpPr txBox="1"/>
                <p:nvPr/>
              </p:nvSpPr>
              <p:spPr>
                <a:xfrm>
                  <a:off x="9335774" y="4813336"/>
                  <a:ext cx="101040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𝑒𝑠𝑡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BDC6927-464F-4C2C-8105-0FA716EA7A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5774" y="4813336"/>
                  <a:ext cx="1010405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8434" r="-1205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Speech Bubble: Rectangle 42">
                <a:extLst>
                  <a:ext uri="{FF2B5EF4-FFF2-40B4-BE49-F238E27FC236}">
                    <a16:creationId xmlns:a16="http://schemas.microsoft.com/office/drawing/2014/main" id="{6BE20A6B-DF98-4CEA-8220-A47A9FC03321}"/>
                  </a:ext>
                </a:extLst>
              </p:cNvPr>
              <p:cNvSpPr/>
              <p:nvPr/>
            </p:nvSpPr>
            <p:spPr>
              <a:xfrm>
                <a:off x="2186334" y="5220778"/>
                <a:ext cx="3258203" cy="1379961"/>
              </a:xfrm>
              <a:prstGeom prst="wedgeRectCallout">
                <a:avLst>
                  <a:gd name="adj1" fmla="val -18750"/>
                  <a:gd name="adj2" fmla="val 43843"/>
                </a:avLst>
              </a:prstGeom>
              <a:solidFill>
                <a:schemeClr val="bg1"/>
              </a:solidFill>
              <a:ln w="25400">
                <a:headEnd type="none"/>
                <a:tailEnd type="triangle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Arrow will compare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𝑠𝑜𝑛𝑖𝑐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to the area of the restriction to warn if choking might occur at junctions when no </a:t>
                </a:r>
                <a:r>
                  <a:rPr lang="en-US" dirty="0" err="1">
                    <a:solidFill>
                      <a:schemeClr val="tx1"/>
                    </a:solidFill>
                  </a:rPr>
                  <a:t>CdA</a:t>
                </a:r>
                <a:r>
                  <a:rPr lang="en-US" dirty="0">
                    <a:solidFill>
                      <a:schemeClr val="tx1"/>
                    </a:solidFill>
                  </a:rPr>
                  <a:t> is entered</a:t>
                </a:r>
                <a:endParaRPr lang="en-US" dirty="0"/>
              </a:p>
            </p:txBody>
          </p:sp>
        </mc:Choice>
        <mc:Fallback xmlns="">
          <p:sp>
            <p:nvSpPr>
              <p:cNvPr id="43" name="Speech Bubble: Rectangle 42">
                <a:extLst>
                  <a:ext uri="{FF2B5EF4-FFF2-40B4-BE49-F238E27FC236}">
                    <a16:creationId xmlns:a16="http://schemas.microsoft.com/office/drawing/2014/main" id="{6BE20A6B-DF98-4CEA-8220-A47A9FC03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334" y="5220778"/>
                <a:ext cx="3258203" cy="1379961"/>
              </a:xfrm>
              <a:prstGeom prst="wedgeRectCallout">
                <a:avLst>
                  <a:gd name="adj1" fmla="val -18750"/>
                  <a:gd name="adj2" fmla="val 43843"/>
                </a:avLst>
              </a:prstGeom>
              <a:blipFill>
                <a:blip r:embed="rId9"/>
                <a:stretch>
                  <a:fillRect/>
                </a:stretch>
              </a:blipFill>
              <a:ln w="25400">
                <a:headEnd type="none"/>
                <a:tailEnd type="triangle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BF01CDF5-CF14-429D-B80D-1FC4A3FA5435}"/>
              </a:ext>
            </a:extLst>
          </p:cNvPr>
          <p:cNvGrpSpPr/>
          <p:nvPr/>
        </p:nvGrpSpPr>
        <p:grpSpPr>
          <a:xfrm>
            <a:off x="7867388" y="4377130"/>
            <a:ext cx="3569016" cy="1579019"/>
            <a:chOff x="7222545" y="4187423"/>
            <a:chExt cx="3569016" cy="15790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8ED00B7D-C6AB-4C17-86BF-78E2E678A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22545" y="4187423"/>
              <a:ext cx="3569016" cy="1579019"/>
            </a:xfrm>
            <a:prstGeom prst="rect">
              <a:avLst/>
            </a:prstGeom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5004924-53E6-4066-A8AA-22AF3C52B1F7}"/>
                </a:ext>
              </a:extLst>
            </p:cNvPr>
            <p:cNvCxnSpPr>
              <a:cxnSpLocks/>
            </p:cNvCxnSpPr>
            <p:nvPr/>
          </p:nvCxnSpPr>
          <p:spPr>
            <a:xfrm>
              <a:off x="9240480" y="4787225"/>
              <a:ext cx="0" cy="365760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86C546-6822-423A-9A8A-4EF9EB6EE6F1}"/>
              </a:ext>
            </a:extLst>
          </p:cNvPr>
          <p:cNvCxnSpPr>
            <a:cxnSpLocks/>
          </p:cNvCxnSpPr>
          <p:nvPr/>
        </p:nvCxnSpPr>
        <p:spPr>
          <a:xfrm>
            <a:off x="7927200" y="2939796"/>
            <a:ext cx="3474089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4C5D74-BF86-4012-AE1E-9787AEBB70C0}"/>
              </a:ext>
            </a:extLst>
          </p:cNvPr>
          <p:cNvCxnSpPr/>
          <p:nvPr/>
        </p:nvCxnSpPr>
        <p:spPr>
          <a:xfrm>
            <a:off x="7867386" y="3907906"/>
            <a:ext cx="3569016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7C97C54-2FE7-46FC-9DE7-E69F77A4AFC7}"/>
              </a:ext>
            </a:extLst>
          </p:cNvPr>
          <p:cNvCxnSpPr>
            <a:cxnSpLocks/>
          </p:cNvCxnSpPr>
          <p:nvPr/>
        </p:nvCxnSpPr>
        <p:spPr>
          <a:xfrm>
            <a:off x="8563486" y="2939796"/>
            <a:ext cx="0" cy="96811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448B176-DA9E-49B5-AD2B-B654F203E4D9}"/>
                  </a:ext>
                </a:extLst>
              </p:cNvPr>
              <p:cNvSpPr txBox="1"/>
              <p:nvPr/>
            </p:nvSpPr>
            <p:spPr>
              <a:xfrm>
                <a:off x="8584849" y="3236756"/>
                <a:ext cx="73314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𝑠𝑜𝑛𝑖𝑐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448B176-DA9E-49B5-AD2B-B654F203E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849" y="3236756"/>
                <a:ext cx="733149" cy="307777"/>
              </a:xfrm>
              <a:prstGeom prst="rect">
                <a:avLst/>
              </a:prstGeom>
              <a:blipFill>
                <a:blip r:embed="rId10"/>
                <a:stretch>
                  <a:fillRect l="-6612" r="-1653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EB5D465-FE5C-4684-9793-F57954CB615A}"/>
              </a:ext>
            </a:extLst>
          </p:cNvPr>
          <p:cNvCxnSpPr>
            <a:cxnSpLocks/>
          </p:cNvCxnSpPr>
          <p:nvPr/>
        </p:nvCxnSpPr>
        <p:spPr>
          <a:xfrm>
            <a:off x="7971938" y="5131261"/>
            <a:ext cx="338328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44B490E-7E6E-41B8-9277-997BE9A8AD04}"/>
              </a:ext>
            </a:extLst>
          </p:cNvPr>
          <p:cNvCxnSpPr>
            <a:cxnSpLocks/>
          </p:cNvCxnSpPr>
          <p:nvPr/>
        </p:nvCxnSpPr>
        <p:spPr>
          <a:xfrm>
            <a:off x="7974812" y="5196012"/>
            <a:ext cx="338328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894138B-E501-40F6-8F75-4137E8D8CB66}"/>
              </a:ext>
            </a:extLst>
          </p:cNvPr>
          <p:cNvCxnSpPr>
            <a:cxnSpLocks/>
          </p:cNvCxnSpPr>
          <p:nvPr/>
        </p:nvCxnSpPr>
        <p:spPr>
          <a:xfrm>
            <a:off x="8584849" y="4762990"/>
            <a:ext cx="0" cy="3575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442A82C-CBFA-4AC1-B87A-081E0FE5D849}"/>
              </a:ext>
            </a:extLst>
          </p:cNvPr>
          <p:cNvCxnSpPr>
            <a:cxnSpLocks/>
          </p:cNvCxnSpPr>
          <p:nvPr/>
        </p:nvCxnSpPr>
        <p:spPr>
          <a:xfrm flipV="1">
            <a:off x="8584849" y="5196012"/>
            <a:ext cx="0" cy="3993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FC5A572-CFF7-4074-9FF4-1063F551CE70}"/>
                  </a:ext>
                </a:extLst>
              </p:cNvPr>
              <p:cNvSpPr txBox="1"/>
              <p:nvPr/>
            </p:nvSpPr>
            <p:spPr>
              <a:xfrm>
                <a:off x="8622046" y="4734348"/>
                <a:ext cx="73314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𝑠𝑜𝑛𝑖𝑐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FC5A572-CFF7-4074-9FF4-1063F551C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2046" y="4734348"/>
                <a:ext cx="733149" cy="307777"/>
              </a:xfrm>
              <a:prstGeom prst="rect">
                <a:avLst/>
              </a:prstGeom>
              <a:blipFill>
                <a:blip r:embed="rId11"/>
                <a:stretch>
                  <a:fillRect l="-6612" r="-1653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llout: Bent Line 34">
                <a:extLst>
                  <a:ext uri="{FF2B5EF4-FFF2-40B4-BE49-F238E27FC236}">
                    <a16:creationId xmlns:a16="http://schemas.microsoft.com/office/drawing/2014/main" id="{994923B0-6D9F-41D1-99D7-F2BA80941381}"/>
                  </a:ext>
                </a:extLst>
              </p:cNvPr>
              <p:cNvSpPr/>
              <p:nvPr/>
            </p:nvSpPr>
            <p:spPr>
              <a:xfrm>
                <a:off x="5843909" y="2939796"/>
                <a:ext cx="1605589" cy="715132"/>
              </a:xfrm>
              <a:prstGeom prst="borderCallout2">
                <a:avLst>
                  <a:gd name="adj1" fmla="val 15704"/>
                  <a:gd name="adj2" fmla="val 109014"/>
                  <a:gd name="adj3" fmla="val 15486"/>
                  <a:gd name="adj4" fmla="val 120586"/>
                  <a:gd name="adj5" fmla="val 78164"/>
                  <a:gd name="adj6" fmla="val 168278"/>
                </a:avLst>
              </a:prstGeom>
              <a:gradFill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5400">
                <a:headEnd type="none"/>
                <a:tailEnd type="triangle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/>
                  <a:t>Flow Choked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400" b="1" i="1" baseline="-25000" dirty="0" err="1">
                        <a:latin typeface="Cambria Math" panose="02040503050406030204" pitchFamily="18" charset="0"/>
                      </a:rPr>
                      <m:t>𝒔𝒐𝒏𝒊𝒄</m:t>
                    </m:r>
                    <m:r>
                      <a:rPr lang="en-US" sz="1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 </m:t>
                    </m:r>
                    <m:sSub>
                      <m:sSubPr>
                        <m:ctrlPr>
                          <a:rPr lang="en-US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4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US" sz="1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sub>
                            </m:sSub>
                            <m:r>
                              <a:rPr lang="en-US" sz="1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</m:e>
                      <m:sub>
                        <m:r>
                          <a:rPr lang="en-US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𝒆𝒔𝒕</m:t>
                        </m:r>
                      </m:sub>
                    </m:sSub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35" name="Callout: Bent Line 34">
                <a:extLst>
                  <a:ext uri="{FF2B5EF4-FFF2-40B4-BE49-F238E27FC236}">
                    <a16:creationId xmlns:a16="http://schemas.microsoft.com/office/drawing/2014/main" id="{994923B0-6D9F-41D1-99D7-F2BA809413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909" y="2939796"/>
                <a:ext cx="1605589" cy="715132"/>
              </a:xfrm>
              <a:prstGeom prst="borderCallout2">
                <a:avLst>
                  <a:gd name="adj1" fmla="val 15704"/>
                  <a:gd name="adj2" fmla="val 109014"/>
                  <a:gd name="adj3" fmla="val 15486"/>
                  <a:gd name="adj4" fmla="val 120586"/>
                  <a:gd name="adj5" fmla="val 78164"/>
                  <a:gd name="adj6" fmla="val 168278"/>
                </a:avLst>
              </a:prstGeom>
              <a:blipFill>
                <a:blip r:embed="rId12"/>
                <a:stretch>
                  <a:fillRect/>
                </a:stretch>
              </a:blipFill>
              <a:ln w="25400">
                <a:headEnd type="none"/>
                <a:tailEnd type="triangle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llout: Bent Line 44">
                <a:extLst>
                  <a:ext uri="{FF2B5EF4-FFF2-40B4-BE49-F238E27FC236}">
                    <a16:creationId xmlns:a16="http://schemas.microsoft.com/office/drawing/2014/main" id="{913E5438-373A-4EE1-8267-3AF87A869B83}"/>
                  </a:ext>
                </a:extLst>
              </p:cNvPr>
              <p:cNvSpPr/>
              <p:nvPr/>
            </p:nvSpPr>
            <p:spPr>
              <a:xfrm>
                <a:off x="5758302" y="4347407"/>
                <a:ext cx="1686382" cy="715132"/>
              </a:xfrm>
              <a:prstGeom prst="borderCallout2">
                <a:avLst>
                  <a:gd name="adj1" fmla="val 15704"/>
                  <a:gd name="adj2" fmla="val 109014"/>
                  <a:gd name="adj3" fmla="val 16790"/>
                  <a:gd name="adj4" fmla="val 122454"/>
                  <a:gd name="adj5" fmla="val 82326"/>
                  <a:gd name="adj6" fmla="val 167385"/>
                </a:avLst>
              </a:prstGeom>
              <a:gradFill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5400">
                <a:headEnd type="none"/>
                <a:tailEnd type="triangle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/>
                  <a:t>Flow Not Choked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400" b="1" i="1" baseline="-25000" dirty="0" err="1">
                          <a:latin typeface="Cambria Math" panose="02040503050406030204" pitchFamily="18" charset="0"/>
                        </a:rPr>
                        <m:t>𝒔𝒐𝒏𝒊𝒄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sub>
                              </m:sSub>
                              <m:r>
                                <a:rPr 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  <m:sub>
                          <m:r>
                            <a:rPr lang="en-US" sz="1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𝒆𝒔𝒕</m:t>
                          </m:r>
                        </m:sub>
                      </m:sSub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45" name="Callout: Bent Line 44">
                <a:extLst>
                  <a:ext uri="{FF2B5EF4-FFF2-40B4-BE49-F238E27FC236}">
                    <a16:creationId xmlns:a16="http://schemas.microsoft.com/office/drawing/2014/main" id="{913E5438-373A-4EE1-8267-3AF87A869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302" y="4347407"/>
                <a:ext cx="1686382" cy="715132"/>
              </a:xfrm>
              <a:prstGeom prst="borderCallout2">
                <a:avLst>
                  <a:gd name="adj1" fmla="val 15704"/>
                  <a:gd name="adj2" fmla="val 109014"/>
                  <a:gd name="adj3" fmla="val 16790"/>
                  <a:gd name="adj4" fmla="val 122454"/>
                  <a:gd name="adj5" fmla="val 82326"/>
                  <a:gd name="adj6" fmla="val 167385"/>
                </a:avLst>
              </a:prstGeom>
              <a:blipFill>
                <a:blip r:embed="rId13"/>
                <a:stretch>
                  <a:fillRect/>
                </a:stretch>
              </a:blipFill>
              <a:ln w="25400">
                <a:headEnd type="none"/>
                <a:tailEnd type="triangle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 descr="A picture containing room&#10;&#10;Description automatically generated">
            <a:extLst>
              <a:ext uri="{FF2B5EF4-FFF2-40B4-BE49-F238E27FC236}">
                <a16:creationId xmlns:a16="http://schemas.microsoft.com/office/drawing/2014/main" id="{B844F6C5-858C-490F-B155-4C21000C5A1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856" y="4976932"/>
            <a:ext cx="2893733" cy="2236066"/>
          </a:xfrm>
          <a:prstGeom prst="rect">
            <a:avLst/>
          </a:prstGeom>
        </p:spPr>
      </p:pic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F112521C-500D-4C83-B4DA-3641AF95220A}"/>
              </a:ext>
            </a:extLst>
          </p:cNvPr>
          <p:cNvSpPr/>
          <p:nvPr/>
        </p:nvSpPr>
        <p:spPr>
          <a:xfrm rot="5400000">
            <a:off x="0" y="0"/>
            <a:ext cx="327817" cy="327817"/>
          </a:xfrm>
          <a:prstGeom prst="rtTriangle">
            <a:avLst/>
          </a:prstGeom>
          <a:solidFill>
            <a:schemeClr val="tx2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/>
          </a:p>
        </p:txBody>
      </p:sp>
      <p:sp>
        <p:nvSpPr>
          <p:cNvPr id="32" name="Freeform 89">
            <a:extLst>
              <a:ext uri="{FF2B5EF4-FFF2-40B4-BE49-F238E27FC236}">
                <a16:creationId xmlns:a16="http://schemas.microsoft.com/office/drawing/2014/main" id="{15B5CF1B-DDF3-46B6-A35B-142DAFB5A283}"/>
              </a:ext>
            </a:extLst>
          </p:cNvPr>
          <p:cNvSpPr>
            <a:spLocks/>
          </p:cNvSpPr>
          <p:nvPr/>
        </p:nvSpPr>
        <p:spPr bwMode="auto">
          <a:xfrm>
            <a:off x="11100691" y="2797521"/>
            <a:ext cx="128103" cy="87232"/>
          </a:xfrm>
          <a:custGeom>
            <a:avLst/>
            <a:gdLst/>
            <a:ahLst/>
            <a:cxnLst>
              <a:cxn ang="0">
                <a:pos x="175" y="49"/>
              </a:cxn>
              <a:cxn ang="0">
                <a:pos x="0" y="0"/>
              </a:cxn>
              <a:cxn ang="0">
                <a:pos x="0" y="97"/>
              </a:cxn>
              <a:cxn ang="0">
                <a:pos x="175" y="49"/>
              </a:cxn>
            </a:cxnLst>
            <a:rect l="0" t="0" r="r" b="b"/>
            <a:pathLst>
              <a:path w="175" h="97">
                <a:moveTo>
                  <a:pt x="175" y="49"/>
                </a:moveTo>
                <a:lnTo>
                  <a:pt x="0" y="0"/>
                </a:lnTo>
                <a:lnTo>
                  <a:pt x="0" y="97"/>
                </a:lnTo>
                <a:lnTo>
                  <a:pt x="175" y="4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i="1">
              <a:solidFill>
                <a:srgbClr val="12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89">
            <a:extLst>
              <a:ext uri="{FF2B5EF4-FFF2-40B4-BE49-F238E27FC236}">
                <a16:creationId xmlns:a16="http://schemas.microsoft.com/office/drawing/2014/main" id="{24E3ADB0-E7E7-41E9-8CBE-DCB3E8C6BDBD}"/>
              </a:ext>
            </a:extLst>
          </p:cNvPr>
          <p:cNvSpPr>
            <a:spLocks/>
          </p:cNvSpPr>
          <p:nvPr/>
        </p:nvSpPr>
        <p:spPr bwMode="auto">
          <a:xfrm>
            <a:off x="11100692" y="3970315"/>
            <a:ext cx="128103" cy="87232"/>
          </a:xfrm>
          <a:custGeom>
            <a:avLst/>
            <a:gdLst/>
            <a:ahLst/>
            <a:cxnLst>
              <a:cxn ang="0">
                <a:pos x="175" y="49"/>
              </a:cxn>
              <a:cxn ang="0">
                <a:pos x="0" y="0"/>
              </a:cxn>
              <a:cxn ang="0">
                <a:pos x="0" y="97"/>
              </a:cxn>
              <a:cxn ang="0">
                <a:pos x="175" y="49"/>
              </a:cxn>
            </a:cxnLst>
            <a:rect l="0" t="0" r="r" b="b"/>
            <a:pathLst>
              <a:path w="175" h="97">
                <a:moveTo>
                  <a:pt x="175" y="49"/>
                </a:moveTo>
                <a:lnTo>
                  <a:pt x="0" y="0"/>
                </a:lnTo>
                <a:lnTo>
                  <a:pt x="0" y="97"/>
                </a:lnTo>
                <a:lnTo>
                  <a:pt x="175" y="4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i="1">
              <a:solidFill>
                <a:srgbClr val="12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reeform 89">
            <a:extLst>
              <a:ext uri="{FF2B5EF4-FFF2-40B4-BE49-F238E27FC236}">
                <a16:creationId xmlns:a16="http://schemas.microsoft.com/office/drawing/2014/main" id="{921EB909-C472-4BE6-9F2F-9986513EA24D}"/>
              </a:ext>
            </a:extLst>
          </p:cNvPr>
          <p:cNvSpPr>
            <a:spLocks/>
          </p:cNvSpPr>
          <p:nvPr/>
        </p:nvSpPr>
        <p:spPr bwMode="auto">
          <a:xfrm>
            <a:off x="11100692" y="4535806"/>
            <a:ext cx="128103" cy="87232"/>
          </a:xfrm>
          <a:custGeom>
            <a:avLst/>
            <a:gdLst/>
            <a:ahLst/>
            <a:cxnLst>
              <a:cxn ang="0">
                <a:pos x="175" y="49"/>
              </a:cxn>
              <a:cxn ang="0">
                <a:pos x="0" y="0"/>
              </a:cxn>
              <a:cxn ang="0">
                <a:pos x="0" y="97"/>
              </a:cxn>
              <a:cxn ang="0">
                <a:pos x="175" y="49"/>
              </a:cxn>
            </a:cxnLst>
            <a:rect l="0" t="0" r="r" b="b"/>
            <a:pathLst>
              <a:path w="175" h="97">
                <a:moveTo>
                  <a:pt x="175" y="49"/>
                </a:moveTo>
                <a:lnTo>
                  <a:pt x="0" y="0"/>
                </a:lnTo>
                <a:lnTo>
                  <a:pt x="0" y="97"/>
                </a:lnTo>
                <a:lnTo>
                  <a:pt x="175" y="4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i="1">
              <a:solidFill>
                <a:srgbClr val="12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reeform 89">
            <a:extLst>
              <a:ext uri="{FF2B5EF4-FFF2-40B4-BE49-F238E27FC236}">
                <a16:creationId xmlns:a16="http://schemas.microsoft.com/office/drawing/2014/main" id="{F6AEF367-9A23-4F16-B5CC-EBCEED6C7E71}"/>
              </a:ext>
            </a:extLst>
          </p:cNvPr>
          <p:cNvSpPr>
            <a:spLocks/>
          </p:cNvSpPr>
          <p:nvPr/>
        </p:nvSpPr>
        <p:spPr bwMode="auto">
          <a:xfrm>
            <a:off x="11100690" y="5704987"/>
            <a:ext cx="128103" cy="87232"/>
          </a:xfrm>
          <a:custGeom>
            <a:avLst/>
            <a:gdLst/>
            <a:ahLst/>
            <a:cxnLst>
              <a:cxn ang="0">
                <a:pos x="175" y="49"/>
              </a:cxn>
              <a:cxn ang="0">
                <a:pos x="0" y="0"/>
              </a:cxn>
              <a:cxn ang="0">
                <a:pos x="0" y="97"/>
              </a:cxn>
              <a:cxn ang="0">
                <a:pos x="175" y="49"/>
              </a:cxn>
            </a:cxnLst>
            <a:rect l="0" t="0" r="r" b="b"/>
            <a:pathLst>
              <a:path w="175" h="97">
                <a:moveTo>
                  <a:pt x="175" y="49"/>
                </a:moveTo>
                <a:lnTo>
                  <a:pt x="0" y="0"/>
                </a:lnTo>
                <a:lnTo>
                  <a:pt x="0" y="97"/>
                </a:lnTo>
                <a:lnTo>
                  <a:pt x="175" y="4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i="1">
              <a:solidFill>
                <a:srgbClr val="12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730B517-2295-45AF-B8D4-26CAF5DA071D}"/>
                  </a:ext>
                </a:extLst>
              </p:cNvPr>
              <p:cNvSpPr txBox="1"/>
              <p:nvPr/>
            </p:nvSpPr>
            <p:spPr>
              <a:xfrm>
                <a:off x="9575567" y="5466481"/>
                <a:ext cx="10104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𝑒𝑠𝑡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730B517-2295-45AF-B8D4-26CAF5DA0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567" y="5466481"/>
                <a:ext cx="1010405" cy="307777"/>
              </a:xfrm>
              <a:prstGeom prst="rect">
                <a:avLst/>
              </a:prstGeom>
              <a:blipFill>
                <a:blip r:embed="rId15"/>
                <a:stretch>
                  <a:fillRect l="-8434" r="-1205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99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981CF-69A1-4344-ABFD-63DC3BD5A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Calculations at Choking Point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1AC67-D45D-434F-947E-52BBECC7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8322" y="6370002"/>
            <a:ext cx="457200" cy="365125"/>
          </a:xfrm>
        </p:spPr>
        <p:txBody>
          <a:bodyPr/>
          <a:lstStyle/>
          <a:p>
            <a:fld id="{8DE1D9EF-C6F1-4858-BFF1-3A541C7ADA05}" type="slidenum">
              <a:rPr lang="en-US" smtClean="0"/>
              <a:t>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E7688-E860-40F7-8458-C80D1FC80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44925"/>
            <a:ext cx="10972800" cy="2425111"/>
          </a:xfrm>
        </p:spPr>
        <p:txBody>
          <a:bodyPr/>
          <a:lstStyle/>
          <a:p>
            <a:r>
              <a:rPr lang="en-US" dirty="0"/>
              <a:t>If choking is detected, solution must be re-evaluated</a:t>
            </a:r>
          </a:p>
          <a:p>
            <a:pPr lvl="1"/>
            <a:r>
              <a:rPr lang="en-US" dirty="0"/>
              <a:t>Pressure and flow results with subsonic equations are not valid</a:t>
            </a:r>
          </a:p>
          <a:p>
            <a:r>
              <a:rPr lang="en-US" dirty="0"/>
              <a:t>Choked mass flowrate can’t be directly calculated</a:t>
            </a:r>
          </a:p>
          <a:p>
            <a:pPr lvl="1"/>
            <a:r>
              <a:rPr lang="en-US" dirty="0"/>
              <a:t>Pressure and temperature at the choke point are unknown</a:t>
            </a:r>
          </a:p>
          <a:p>
            <a:pPr lvl="1"/>
            <a:r>
              <a:rPr lang="en-US" dirty="0"/>
              <a:t>Density at the choke point is unknown</a:t>
            </a:r>
          </a:p>
          <a:p>
            <a:pPr lvl="1"/>
            <a:r>
              <a:rPr lang="en-US" dirty="0"/>
              <a:t>We must guess flow and iterate for a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E929749-0DF3-4B93-8D3D-EDB8DE3E12FB}"/>
                  </a:ext>
                </a:extLst>
              </p:cNvPr>
              <p:cNvSpPr txBox="1"/>
              <p:nvPr/>
            </p:nvSpPr>
            <p:spPr>
              <a:xfrm>
                <a:off x="1318619" y="4374419"/>
                <a:ext cx="2319353" cy="705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E929749-0DF3-4B93-8D3D-EDB8DE3E1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619" y="4374419"/>
                <a:ext cx="2319353" cy="7053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3A6CAB-AD06-4295-945B-FD757D8D291D}"/>
                  </a:ext>
                </a:extLst>
              </p:cNvPr>
              <p:cNvSpPr txBox="1"/>
              <p:nvPr/>
            </p:nvSpPr>
            <p:spPr>
              <a:xfrm>
                <a:off x="1829216" y="5283318"/>
                <a:ext cx="109914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3A6CAB-AD06-4295-945B-FD757D8D2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216" y="5283318"/>
                <a:ext cx="1099147" cy="307777"/>
              </a:xfrm>
              <a:prstGeom prst="rect">
                <a:avLst/>
              </a:prstGeom>
              <a:blipFill>
                <a:blip r:embed="rId3"/>
                <a:stretch>
                  <a:fillRect l="-1667" r="-4444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>
            <a:extLst>
              <a:ext uri="{FF2B5EF4-FFF2-40B4-BE49-F238E27FC236}">
                <a16:creationId xmlns:a16="http://schemas.microsoft.com/office/drawing/2014/main" id="{931123C5-483F-4B20-9132-3F542B12BB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5412" y="4741662"/>
            <a:ext cx="3168878" cy="6762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F902672-C693-4D3F-8661-82DC12AC6806}"/>
              </a:ext>
            </a:extLst>
          </p:cNvPr>
          <p:cNvSpPr txBox="1"/>
          <p:nvPr/>
        </p:nvSpPr>
        <p:spPr>
          <a:xfrm>
            <a:off x="5862023" y="4848971"/>
            <a:ext cx="32733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29A43CC-42FA-4A0F-8B85-DFB1BF1A2C5F}"/>
              </a:ext>
            </a:extLst>
          </p:cNvPr>
          <p:cNvCxnSpPr>
            <a:cxnSpLocks/>
          </p:cNvCxnSpPr>
          <p:nvPr/>
        </p:nvCxnSpPr>
        <p:spPr>
          <a:xfrm>
            <a:off x="3957080" y="5080111"/>
            <a:ext cx="4821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89">
            <a:extLst>
              <a:ext uri="{FF2B5EF4-FFF2-40B4-BE49-F238E27FC236}">
                <a16:creationId xmlns:a16="http://schemas.microsoft.com/office/drawing/2014/main" id="{B93049C8-51AA-42E3-80E3-52B489FBB96D}"/>
              </a:ext>
            </a:extLst>
          </p:cNvPr>
          <p:cNvSpPr>
            <a:spLocks/>
          </p:cNvSpPr>
          <p:nvPr/>
        </p:nvSpPr>
        <p:spPr bwMode="auto">
          <a:xfrm>
            <a:off x="4282337" y="5011705"/>
            <a:ext cx="223075" cy="136201"/>
          </a:xfrm>
          <a:custGeom>
            <a:avLst/>
            <a:gdLst/>
            <a:ahLst/>
            <a:cxnLst>
              <a:cxn ang="0">
                <a:pos x="175" y="49"/>
              </a:cxn>
              <a:cxn ang="0">
                <a:pos x="0" y="0"/>
              </a:cxn>
              <a:cxn ang="0">
                <a:pos x="0" y="97"/>
              </a:cxn>
              <a:cxn ang="0">
                <a:pos x="175" y="49"/>
              </a:cxn>
            </a:cxnLst>
            <a:rect l="0" t="0" r="r" b="b"/>
            <a:pathLst>
              <a:path w="175" h="97">
                <a:moveTo>
                  <a:pt x="175" y="49"/>
                </a:moveTo>
                <a:lnTo>
                  <a:pt x="0" y="0"/>
                </a:lnTo>
                <a:lnTo>
                  <a:pt x="0" y="97"/>
                </a:lnTo>
                <a:lnTo>
                  <a:pt x="175" y="49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i="1">
              <a:solidFill>
                <a:srgbClr val="12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725E7A72-58EE-4C06-ADC6-F53F353F5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99" y="4070037"/>
            <a:ext cx="2997691" cy="2498076"/>
          </a:xfrm>
          <a:prstGeom prst="rect">
            <a:avLst/>
          </a:prstGeom>
        </p:spPr>
      </p:pic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id="{3178D2B6-DE9B-44AF-B62B-C778F8720539}"/>
              </a:ext>
            </a:extLst>
          </p:cNvPr>
          <p:cNvSpPr/>
          <p:nvPr/>
        </p:nvSpPr>
        <p:spPr>
          <a:xfrm>
            <a:off x="8783547" y="3211497"/>
            <a:ext cx="2198393" cy="1055613"/>
          </a:xfrm>
          <a:prstGeom prst="wedgeRectCallout">
            <a:avLst>
              <a:gd name="adj1" fmla="val -20833"/>
              <a:gd name="adj2" fmla="val 45747"/>
            </a:avLst>
          </a:prstGeom>
          <a:solidFill>
            <a:schemeClr val="bg1"/>
          </a:solidFill>
          <a:ln w="25400">
            <a:headEnd type="none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This calculation will be similar for all 3 types of choking</a:t>
            </a:r>
            <a:r>
              <a:rPr lang="en-US" dirty="0"/>
              <a:t> </a:t>
            </a:r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2FB109D4-473A-4D98-AFE8-218128204BD6}"/>
              </a:ext>
            </a:extLst>
          </p:cNvPr>
          <p:cNvSpPr/>
          <p:nvPr/>
        </p:nvSpPr>
        <p:spPr>
          <a:xfrm rot="5400000">
            <a:off x="0" y="0"/>
            <a:ext cx="327817" cy="327817"/>
          </a:xfrm>
          <a:prstGeom prst="rtTriangle">
            <a:avLst/>
          </a:prstGeom>
          <a:solidFill>
            <a:schemeClr val="tx2"/>
          </a:solidFill>
          <a:ln w="25400">
            <a:noFill/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965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AFT Arrow Seminar Theme">
  <a:themeElements>
    <a:clrScheme name="Custom 3">
      <a:dk1>
        <a:sysClr val="windowText" lastClr="000000"/>
      </a:dk1>
      <a:lt1>
        <a:sysClr val="window" lastClr="FFFFFF"/>
      </a:lt1>
      <a:dk2>
        <a:srgbClr val="12529B"/>
      </a:dk2>
      <a:lt2>
        <a:srgbClr val="E69F00"/>
      </a:lt2>
      <a:accent1>
        <a:srgbClr val="12529B"/>
      </a:accent1>
      <a:accent2>
        <a:srgbClr val="009E73"/>
      </a:accent2>
      <a:accent3>
        <a:srgbClr val="F0E442"/>
      </a:accent3>
      <a:accent4>
        <a:srgbClr val="56B4E9"/>
      </a:accent4>
      <a:accent5>
        <a:srgbClr val="D55E00"/>
      </a:accent5>
      <a:accent6>
        <a:srgbClr val="CC79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25400">
          <a:headEnd type="none"/>
          <a:tailEnd type="triangle" w="lg" len="lg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1400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FT Arrow Seminar Theme" id="{D54DDA8F-284C-4653-9046-AF15C515454B}" vid="{FCD11D50-D9C9-48C0-9CFD-861542D59D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AFT Arrow Seminar Theme</Template>
  <TotalTime>3737</TotalTime>
  <Words>1916</Words>
  <Application>Microsoft Office PowerPoint</Application>
  <PresentationFormat>Widescreen</PresentationFormat>
  <Paragraphs>279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Arial Bold</vt:lpstr>
      <vt:lpstr>Calibri</vt:lpstr>
      <vt:lpstr>Cambria Math</vt:lpstr>
      <vt:lpstr>Symbol</vt:lpstr>
      <vt:lpstr>Times New Roman</vt:lpstr>
      <vt:lpstr>Wingdings</vt:lpstr>
      <vt:lpstr>AFT Arrow Seminar Theme</vt:lpstr>
      <vt:lpstr>Sonic Choking </vt:lpstr>
      <vt:lpstr>Overview</vt:lpstr>
      <vt:lpstr>Sonic Choking Overview</vt:lpstr>
      <vt:lpstr>Choking and Fanno Line</vt:lpstr>
      <vt:lpstr>Types of Choking 1</vt:lpstr>
      <vt:lpstr>Types of Choking 2</vt:lpstr>
      <vt:lpstr>Determining Choked Flow</vt:lpstr>
      <vt:lpstr>Sonic Area</vt:lpstr>
      <vt:lpstr>Calculations at Choking Point</vt:lpstr>
      <vt:lpstr>Calculations Downstream of Choke Point</vt:lpstr>
      <vt:lpstr>Sonic Pressure Loss</vt:lpstr>
      <vt:lpstr>CdA for Sonic Choking</vt:lpstr>
      <vt:lpstr>Flowrate When Changing Conditions</vt:lpstr>
      <vt:lpstr>Example - Air Blowdown</vt:lpstr>
      <vt:lpstr>Example – Air Blowdown – Output</vt:lpstr>
      <vt:lpstr>Example – Air Blowdown – Output</vt:lpstr>
      <vt:lpstr>Example – Air Blowdown – Increase Line Size</vt:lpstr>
      <vt:lpstr>Example – Air Blowdown – Increase Line Size</vt:lpstr>
      <vt:lpstr>Example – Air Blowdown – Add Orifice</vt:lpstr>
      <vt:lpstr>Example – Air Blowdown – Add Orifice</vt:lpstr>
      <vt:lpstr>Example – Air Blowdown – Increase Line Size</vt:lpstr>
      <vt:lpstr>Example – Air Blowdown – Add Orifice</vt:lpstr>
      <vt:lpstr>Example – Air Blowdown – Add Orifice</vt:lpstr>
      <vt:lpstr>Multiple Sonic Choking Points 1</vt:lpstr>
      <vt:lpstr>Multiple Sonic Choking Points 2</vt:lpstr>
      <vt:lpstr>Fern Engineering</vt:lpstr>
      <vt:lpstr>Sonic Choking at 50% Pressure Drop Rule</vt:lpstr>
      <vt:lpstr>Example - Critical Pressure</vt:lpstr>
      <vt:lpstr>Example - Critical Pressure</vt:lpstr>
      <vt:lpstr>Review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Villars</dc:creator>
  <cp:lastModifiedBy>Reinaldo Pinto</cp:lastModifiedBy>
  <cp:revision>290</cp:revision>
  <dcterms:created xsi:type="dcterms:W3CDTF">2019-09-18T23:29:10Z</dcterms:created>
  <dcterms:modified xsi:type="dcterms:W3CDTF">2020-06-24T22:42:06Z</dcterms:modified>
  <cp:contentStatus/>
</cp:coreProperties>
</file>